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4" r:id="rId4"/>
    <p:sldId id="271" r:id="rId5"/>
    <p:sldId id="275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FED004-2C05-4814-96E8-2793761BF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11ABBD-0401-42A7-8125-EA9546106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CF8898-6E80-46E3-89E8-A83AF65B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282F34-83D3-4CBC-BBA9-FB47D07B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BA0E46-5E05-48A2-9752-F7CA9B06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11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455C44-9EA3-4AC8-B481-ED4BCF87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F80F8EF-B255-451A-B86B-CB1404D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CBF329-5E33-45DE-82A9-0AA7E4C7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3565CD-A6E0-44CC-AD4E-77CD0960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C5D19E-1903-4E73-B581-EA9918C0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81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D4F9E3D-FE19-4A57-ADAE-A5B70E5BB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1DDA9FE-49D6-46D9-9133-4C744A80D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0882E9-2C13-4128-A212-E3831D58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2F1EA5-8FE1-4216-8EDF-66E599CF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FACA46-3164-4C27-942C-44DAB499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86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12332F-6F07-4C94-B4A4-66180E16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F5948F-E94C-42F4-A504-D720D499D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9F4630-B7F4-441E-92C9-286AA733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6C8BDC-6505-4DEC-8D6A-0DC6F274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A2D229-D9AC-4CBA-9C33-F9406741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24D924-0589-469B-ABA3-D2DAA0B7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60FAB3B-9886-480B-BA4D-117229AAF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E744F0-FC55-4FF2-BA2C-75077A27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FB64A2-A34B-4BC5-8541-2C1526ED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0086E5-1FA3-4D22-9870-AE8F7DCA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75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3728DE-F238-49C5-8AB3-64A487F1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1B9E54-BA9C-429E-8B3A-7E86E43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0B60BFD-82AF-460F-89A2-F82D714E4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DB6C98-1BE1-401F-A3BE-53FC341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42A143C-DD33-4AF0-8450-8B06DE99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D7290FA-A746-42F9-A6AD-0E21E0E2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0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951EF-160F-4369-BBEA-33AD417A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CA0601-F2B8-4BFE-8DB3-0B1625542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6663D9-4B37-4902-BE7D-38F2DF6BA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8D0DD73-159A-423C-8AE0-1B9434553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0AE8A28-17EF-47D8-9060-AA8272173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3E2B323-DA85-4364-9AF8-EE79024C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75BDFB3-6028-460C-BC07-9C883068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097BBA3-3F53-4013-A1F3-77B92AD4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613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5B8418-4885-40C5-AB70-4F5C50F0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2D8C2E5-CA1F-454B-A00C-7DEE3C51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D4CC2FD-D668-4E75-9FCD-AE85D89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EEE994-521F-4414-86D0-A328F542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7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CBA9FAB-E768-458F-AFB8-AD606E56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A9B72A2-8EDB-42D7-A806-E8A48CF1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EBE6B4-C0F9-4A14-BB1F-6EB0C5DC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5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FA3236-9727-468D-AA46-85CB9998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BD250-4C93-4EEC-BBE2-EDF5B500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DAA2C5-E5D9-4975-9568-421904A1B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64E13A-7576-49B7-A1DE-70E61DA3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EB0A5B-111A-4EF9-92D4-1907E61D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94032E-B1FE-452A-B1DE-9CD84063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6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EF6C5-30D7-48A8-B6D2-78A7385D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FCA8097-8129-4C50-874F-D9C398E8B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71ACF0-4F81-4053-91BE-C5615FF5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D520058-FCB7-4F51-9060-6654EE68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457A17-046B-446B-AB00-5D466D2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DCE2EA-1121-4392-889F-A9CD2362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6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E325F8-FCC4-4680-A3CD-B023B6F0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0B03FDE-28F1-49EC-BBFB-24E06D2F4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81FCFD-3C27-4E3C-AA02-FEB056934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8131-B08F-494B-9F27-882BE9BB3161}" type="datetimeFigureOut">
              <a:rPr lang="nb-NO" smtClean="0"/>
              <a:t>30.09.2021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DD66D0-D8E4-45A7-A846-03117A6C0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EBE5AB-EBD3-45AA-994B-447465F81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3291-B550-4EA8-BFB0-F664E04D0E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10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3D479A3-6D86-4F7E-80DA-4F042B411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t="9834" r="233" b="52979"/>
          <a:stretch/>
        </p:blipFill>
        <p:spPr>
          <a:xfrm>
            <a:off x="-134783" y="-465"/>
            <a:ext cx="12393816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3D9AB96-50E4-4437-9F72-1035DC0C8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023" y="1179142"/>
            <a:ext cx="5203990" cy="1698018"/>
          </a:xfrm>
        </p:spPr>
        <p:txBody>
          <a:bodyPr anchor="b">
            <a:normAutofit fontScale="90000"/>
          </a:bodyPr>
          <a:lstStyle/>
          <a:p>
            <a:pPr algn="l"/>
            <a:r>
              <a:rPr lang="nb-NO" sz="2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Havforsker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3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Light" panose="020B0603030403020204" pitchFamily="34" charset="0"/>
              </a:rPr>
              <a:t>Laura de Steur, 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2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45 år fra Nederland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br>
              <a:rPr lang="nb-NO" sz="3000" dirty="0">
                <a:solidFill>
                  <a:schemeClr val="bg1"/>
                </a:solidFill>
              </a:rPr>
            </a:br>
            <a:endParaRPr lang="nb-NO" sz="3000" dirty="0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694E45E-53AD-4302-8B50-BA9A26BDB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499" y="2121161"/>
            <a:ext cx="5203990" cy="999446"/>
          </a:xfrm>
        </p:spPr>
        <p:txBody>
          <a:bodyPr anchor="t">
            <a:normAutofit/>
          </a:bodyPr>
          <a:lstStyle/>
          <a:p>
            <a:pPr algn="l"/>
            <a:r>
              <a:rPr lang="nb-NO" sz="1200" i="1" dirty="0">
                <a:solidFill>
                  <a:schemeClr val="bg1">
                    <a:lumMod val="95000"/>
                  </a:schemeClr>
                </a:solidFill>
                <a:latin typeface="Myriad Pro Light" panose="020B0603030403020204" pitchFamily="34" charset="0"/>
              </a:rPr>
              <a:t>Forsker på Østgrønlandsstrømmen i </a:t>
            </a:r>
            <a:r>
              <a:rPr lang="nb-NO" sz="1200" i="1" dirty="0" err="1">
                <a:solidFill>
                  <a:schemeClr val="bg1">
                    <a:lumMod val="95000"/>
                  </a:schemeClr>
                </a:solidFill>
                <a:latin typeface="Myriad Pro Light" panose="020B0603030403020204" pitchFamily="34" charset="0"/>
              </a:rPr>
              <a:t>Framstredet</a:t>
            </a:r>
            <a:endParaRPr lang="nb-NO" sz="1200" i="1" dirty="0">
              <a:solidFill>
                <a:schemeClr val="bg1">
                  <a:lumMod val="95000"/>
                </a:schemeClr>
              </a:solidFill>
              <a:latin typeface="Myriad Pro Light" panose="020B0603030403020204" pitchFamily="34" charset="0"/>
            </a:endParaRPr>
          </a:p>
          <a:p>
            <a:pPr algn="l"/>
            <a:endParaRPr lang="nb-NO" dirty="0">
              <a:solidFill>
                <a:schemeClr val="bg1">
                  <a:lumMod val="95000"/>
                </a:schemeClr>
              </a:solidFill>
              <a:latin typeface="Myriad Pro Light" panose="020B0603030403020204" pitchFamily="34" charset="0"/>
            </a:endParaRPr>
          </a:p>
          <a:p>
            <a:pPr algn="l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9D868B34-D14D-4612-A974-9668C0491CFD}"/>
              </a:ext>
            </a:extLst>
          </p:cNvPr>
          <p:cNvSpPr txBox="1">
            <a:spLocks/>
          </p:cNvSpPr>
          <p:nvPr/>
        </p:nvSpPr>
        <p:spPr>
          <a:xfrm>
            <a:off x="1012644" y="3348486"/>
            <a:ext cx="5564890" cy="999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i="1" dirty="0">
                <a:solidFill>
                  <a:srgbClr val="C1C2CC"/>
                </a:solidFill>
              </a:rPr>
              <a:t>«Arktis er i endring. Det er spennende å bidra med observasjoner av hav og havis for å forstå prosesser som skjer på grunn av klimaendring, og som bidrar til f. eks. økt issmelting. </a:t>
            </a:r>
            <a:endParaRPr lang="nb-NO" dirty="0">
              <a:solidFill>
                <a:srgbClr val="C1C2CC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1C314-442C-484D-A1AD-5CC8D636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61" y="0"/>
            <a:ext cx="4757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3D479A3-6D86-4F7E-80DA-4F042B411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t="9834" r="233" b="52979"/>
          <a:stretch/>
        </p:blipFill>
        <p:spPr>
          <a:xfrm>
            <a:off x="-134783" y="-465"/>
            <a:ext cx="12393816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3D9AB96-50E4-4437-9F72-1035DC0C8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023" y="1179142"/>
            <a:ext cx="5203990" cy="1698018"/>
          </a:xfrm>
        </p:spPr>
        <p:txBody>
          <a:bodyPr anchor="b">
            <a:normAutofit fontScale="90000"/>
          </a:bodyPr>
          <a:lstStyle/>
          <a:p>
            <a:pPr algn="l"/>
            <a:r>
              <a:rPr lang="nb-NO" sz="2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Havforsker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3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Light" panose="020B0603030403020204" pitchFamily="34" charset="0"/>
              </a:rPr>
              <a:t>Arild Sundfjord, 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2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50 år fra Norge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br>
              <a:rPr lang="nb-NO" sz="3000" dirty="0">
                <a:solidFill>
                  <a:schemeClr val="bg1"/>
                </a:solidFill>
              </a:rPr>
            </a:br>
            <a:endParaRPr lang="nb-NO" sz="3000" dirty="0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694E45E-53AD-4302-8B50-BA9A26BDB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499" y="2121161"/>
            <a:ext cx="5203990" cy="999446"/>
          </a:xfrm>
        </p:spPr>
        <p:txBody>
          <a:bodyPr anchor="t">
            <a:normAutofit/>
          </a:bodyPr>
          <a:lstStyle/>
          <a:p>
            <a:pPr algn="l"/>
            <a:r>
              <a:rPr lang="nb-NO" sz="1400" dirty="0">
                <a:solidFill>
                  <a:schemeClr val="bg1"/>
                </a:solidFill>
              </a:rPr>
              <a:t>Forsker på havsirkulasjon og blandingsprosesser, koblingen mellom havis, oseanografi og marinbiologi </a:t>
            </a:r>
            <a:endParaRPr lang="nb-NO" sz="1400" dirty="0">
              <a:solidFill>
                <a:schemeClr val="bg1"/>
              </a:solidFill>
              <a:latin typeface="Myriad Pro Light" panose="020B0603030403020204" pitchFamily="34" charset="0"/>
            </a:endParaRPr>
          </a:p>
          <a:p>
            <a:pPr algn="l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9D868B34-D14D-4612-A974-9668C0491CFD}"/>
              </a:ext>
            </a:extLst>
          </p:cNvPr>
          <p:cNvSpPr txBox="1">
            <a:spLocks/>
          </p:cNvSpPr>
          <p:nvPr/>
        </p:nvSpPr>
        <p:spPr>
          <a:xfrm>
            <a:off x="1012644" y="3348486"/>
            <a:ext cx="5564890" cy="999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i="1" dirty="0">
                <a:solidFill>
                  <a:srgbClr val="C1C2CC"/>
                </a:solidFill>
              </a:rPr>
              <a:t>«Mange av svarene på hvordan den fremtidige klimautviklingen blir, ligger i de polare havområdene. De store kontrastene (is/åpent hav, mørketid/midnattssol, storm/stille) gjør dette til et fascinerende og utfordrende sted å jobbe»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1C314-442C-484D-A1AD-5CC8D636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61" y="0"/>
            <a:ext cx="4757821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C825220-A47E-4AEF-B2FE-0D3A76020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/>
          <a:stretch/>
        </p:blipFill>
        <p:spPr>
          <a:xfrm>
            <a:off x="7547545" y="0"/>
            <a:ext cx="477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9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3D479A3-6D86-4F7E-80DA-4F042B411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t="9834" r="233" b="52979"/>
          <a:stretch/>
        </p:blipFill>
        <p:spPr>
          <a:xfrm>
            <a:off x="-134783" y="-465"/>
            <a:ext cx="12393816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3D9AB96-50E4-4437-9F72-1035DC0C8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023" y="1179142"/>
            <a:ext cx="5203990" cy="1698018"/>
          </a:xfrm>
        </p:spPr>
        <p:txBody>
          <a:bodyPr anchor="b">
            <a:normAutofit fontScale="90000"/>
          </a:bodyPr>
          <a:lstStyle/>
          <a:p>
            <a:pPr algn="l"/>
            <a:r>
              <a:rPr lang="nb-NO" sz="2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Havisforsker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3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Light" panose="020B0603030403020204" pitchFamily="34" charset="0"/>
              </a:rPr>
              <a:t>Sebastian Gerland, 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2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56 år, Tyskland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br>
              <a:rPr lang="nb-NO" sz="3000" dirty="0">
                <a:solidFill>
                  <a:schemeClr val="bg1"/>
                </a:solidFill>
              </a:rPr>
            </a:br>
            <a:endParaRPr lang="nb-NO" sz="3000" dirty="0">
              <a:solidFill>
                <a:schemeClr val="bg1"/>
              </a:solidFill>
            </a:endParaRPr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9D868B34-D14D-4612-A974-9668C0491CFD}"/>
              </a:ext>
            </a:extLst>
          </p:cNvPr>
          <p:cNvSpPr txBox="1">
            <a:spLocks/>
          </p:cNvSpPr>
          <p:nvPr/>
        </p:nvSpPr>
        <p:spPr>
          <a:xfrm>
            <a:off x="1012644" y="3348486"/>
            <a:ext cx="5564890" cy="999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i="1" dirty="0">
                <a:solidFill>
                  <a:srgbClr val="C1C2CC"/>
                </a:solidFill>
              </a:rPr>
              <a:t>«Det er fascinerende å jobbe på havisen som endrer seg så mye fra sommer til vinter. Havisen er både en klimaindikator og et viktig element i klimaprosessene, og bringer sammen forskere fra mange ulike disipliner.»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1C314-442C-484D-A1AD-5CC8D636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61" y="0"/>
            <a:ext cx="4757821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E1367C6-5727-45D6-9324-75B0CBB17F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8" r="1"/>
          <a:stretch/>
        </p:blipFill>
        <p:spPr>
          <a:xfrm>
            <a:off x="7545860" y="9628"/>
            <a:ext cx="5137429" cy="6858000"/>
          </a:xfrm>
          <a:prstGeom prst="rect">
            <a:avLst/>
          </a:prstGeom>
        </p:spPr>
      </p:pic>
      <p:sp>
        <p:nvSpPr>
          <p:cNvPr id="14" name="Undertittel 13">
            <a:extLst>
              <a:ext uri="{FF2B5EF4-FFF2-40B4-BE49-F238E27FC236}">
                <a16:creationId xmlns:a16="http://schemas.microsoft.com/office/drawing/2014/main" id="{FEEFE222-4FA4-4495-A1AB-1BD70CF02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20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3D479A3-6D86-4F7E-80DA-4F042B411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t="9834" r="233" b="52979"/>
          <a:stretch/>
        </p:blipFill>
        <p:spPr>
          <a:xfrm>
            <a:off x="-134783" y="-465"/>
            <a:ext cx="12393816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3D9AB96-50E4-4437-9F72-1035DC0C8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023" y="1179142"/>
            <a:ext cx="5203990" cy="1698018"/>
          </a:xfrm>
        </p:spPr>
        <p:txBody>
          <a:bodyPr anchor="b">
            <a:normAutofit fontScale="90000"/>
          </a:bodyPr>
          <a:lstStyle/>
          <a:p>
            <a:pPr algn="l"/>
            <a:r>
              <a:rPr lang="nb-NO" sz="2000" i="1" dirty="0" err="1">
                <a:solidFill>
                  <a:schemeClr val="bg1"/>
                </a:solidFill>
                <a:latin typeface="Myriad Pro Light" panose="020B0603030403020204" pitchFamily="34" charset="0"/>
              </a:rPr>
              <a:t>Postdoc</a:t>
            </a:r>
            <a:r>
              <a:rPr lang="nb-NO" sz="2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 hav og havis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3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Light" panose="020B0603030403020204" pitchFamily="34" charset="0"/>
              </a:rPr>
              <a:t>Øyvind Lundesgaard</a:t>
            </a:r>
            <a: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, 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16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32 år, Norge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br>
              <a:rPr lang="nb-NO" sz="3000" dirty="0">
                <a:solidFill>
                  <a:schemeClr val="bg1"/>
                </a:solidFill>
              </a:rPr>
            </a:br>
            <a:endParaRPr lang="nb-NO" sz="3000" dirty="0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694E45E-53AD-4302-8B50-BA9A26BDB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499" y="2121161"/>
            <a:ext cx="5203990" cy="999446"/>
          </a:xfrm>
        </p:spPr>
        <p:txBody>
          <a:bodyPr anchor="t">
            <a:normAutofit/>
          </a:bodyPr>
          <a:lstStyle/>
          <a:p>
            <a:pPr algn="l"/>
            <a:endParaRPr lang="nb-NO" dirty="0">
              <a:solidFill>
                <a:schemeClr val="bg1">
                  <a:lumMod val="95000"/>
                </a:schemeClr>
              </a:solidFill>
              <a:latin typeface="Myriad Pro Light" panose="020B0603030403020204" pitchFamily="34" charset="0"/>
            </a:endParaRPr>
          </a:p>
          <a:p>
            <a:pPr algn="l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9D868B34-D14D-4612-A974-9668C0491CFD}"/>
              </a:ext>
            </a:extLst>
          </p:cNvPr>
          <p:cNvSpPr txBox="1">
            <a:spLocks/>
          </p:cNvSpPr>
          <p:nvPr/>
        </p:nvSpPr>
        <p:spPr>
          <a:xfrm>
            <a:off x="1012644" y="3348486"/>
            <a:ext cx="5564890" cy="999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i="1" dirty="0">
                <a:solidFill>
                  <a:srgbClr val="C1C2CC"/>
                </a:solidFill>
              </a:rPr>
              <a:t>«Polhavet er et av verdens mest utilgjengelige og minst utforskede steder, og vi ønsker å forstå samspillet mellom hav, is og atmosfære i Arktis.» </a:t>
            </a:r>
            <a:endParaRPr lang="nb-NO" dirty="0">
              <a:solidFill>
                <a:srgbClr val="C1C2CC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1C314-442C-484D-A1AD-5CC8D636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61" y="0"/>
            <a:ext cx="4757821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861385F-CFDE-41A3-8ABE-A68299C7E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0" r="56143" b="7"/>
          <a:stretch/>
        </p:blipFill>
        <p:spPr>
          <a:xfrm>
            <a:off x="7244579" y="-192510"/>
            <a:ext cx="5049495" cy="72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2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3D479A3-6D86-4F7E-80DA-4F042B411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t="9834" r="233" b="52979"/>
          <a:stretch/>
        </p:blipFill>
        <p:spPr>
          <a:xfrm>
            <a:off x="-134783" y="-465"/>
            <a:ext cx="12393816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3D9AB96-50E4-4437-9F72-1035DC0C8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023" y="1179142"/>
            <a:ext cx="5203990" cy="1698018"/>
          </a:xfrm>
        </p:spPr>
        <p:txBody>
          <a:bodyPr anchor="b">
            <a:normAutofit fontScale="90000"/>
          </a:bodyPr>
          <a:lstStyle/>
          <a:p>
            <a:pPr algn="l"/>
            <a:r>
              <a:rPr lang="nb-NO" sz="2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Seniorforsker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3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Light" panose="020B0603030403020204" pitchFamily="34" charset="0"/>
              </a:rPr>
              <a:t>Philipp Assmy</a:t>
            </a:r>
            <a: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, 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r>
              <a:rPr lang="nb-NO" sz="1600" i="1" dirty="0">
                <a:solidFill>
                  <a:schemeClr val="bg1"/>
                </a:solidFill>
                <a:latin typeface="Myriad Pro Light" panose="020B0603030403020204" pitchFamily="34" charset="0"/>
              </a:rPr>
              <a:t>49 år, Tyskland</a:t>
            </a:r>
            <a:br>
              <a:rPr lang="nb-NO" sz="3000" i="1" dirty="0">
                <a:solidFill>
                  <a:schemeClr val="bg1"/>
                </a:solidFill>
                <a:latin typeface="Myriad Pro Light" panose="020B0603030403020204" pitchFamily="34" charset="0"/>
              </a:rPr>
            </a:br>
            <a:br>
              <a:rPr lang="nb-NO" sz="3000" dirty="0">
                <a:solidFill>
                  <a:schemeClr val="bg1"/>
                </a:solidFill>
              </a:rPr>
            </a:br>
            <a:endParaRPr lang="nb-NO" sz="3000" dirty="0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694E45E-53AD-4302-8B50-BA9A26BDB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499" y="2121161"/>
            <a:ext cx="5203990" cy="999446"/>
          </a:xfrm>
        </p:spPr>
        <p:txBody>
          <a:bodyPr anchor="t">
            <a:normAutofit/>
          </a:bodyPr>
          <a:lstStyle/>
          <a:p>
            <a:pPr algn="l"/>
            <a:endParaRPr lang="nb-NO" dirty="0">
              <a:solidFill>
                <a:schemeClr val="bg1">
                  <a:lumMod val="95000"/>
                </a:schemeClr>
              </a:solidFill>
              <a:latin typeface="Myriad Pro Light" panose="020B0603030403020204" pitchFamily="34" charset="0"/>
            </a:endParaRPr>
          </a:p>
          <a:p>
            <a:pPr algn="l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9D868B34-D14D-4612-A974-9668C0491CFD}"/>
              </a:ext>
            </a:extLst>
          </p:cNvPr>
          <p:cNvSpPr txBox="1">
            <a:spLocks/>
          </p:cNvSpPr>
          <p:nvPr/>
        </p:nvSpPr>
        <p:spPr>
          <a:xfrm>
            <a:off x="1012644" y="3348486"/>
            <a:ext cx="5564890" cy="999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i="1" dirty="0">
                <a:solidFill>
                  <a:srgbClr val="C1C2CC"/>
                </a:solidFill>
              </a:rPr>
              <a:t>«Spennende men også alarmerende er de raske endringer i Arktis og de konsekvenser dette vil har for økosystemer og klima.»</a:t>
            </a:r>
          </a:p>
          <a:p>
            <a:pPr algn="l"/>
            <a:r>
              <a:rPr lang="nb-NO" i="1" dirty="0">
                <a:solidFill>
                  <a:srgbClr val="C1C2CC"/>
                </a:solidFill>
              </a:rPr>
              <a:t> </a:t>
            </a:r>
            <a:endParaRPr lang="nb-NO" dirty="0">
              <a:solidFill>
                <a:srgbClr val="C1C2CC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1C314-442C-484D-A1AD-5CC8D636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61" y="0"/>
            <a:ext cx="4757821" cy="6858000"/>
          </a:xfrm>
          <a:prstGeom prst="rect">
            <a:avLst/>
          </a:prstGeom>
        </p:spPr>
      </p:pic>
      <p:sp>
        <p:nvSpPr>
          <p:cNvPr id="24" name="Undertittel 2">
            <a:extLst>
              <a:ext uri="{FF2B5EF4-FFF2-40B4-BE49-F238E27FC236}">
                <a16:creationId xmlns:a16="http://schemas.microsoft.com/office/drawing/2014/main" id="{7AF5D582-02BD-40D9-8179-F252F7FEC10E}"/>
              </a:ext>
            </a:extLst>
          </p:cNvPr>
          <p:cNvSpPr txBox="1">
            <a:spLocks/>
          </p:cNvSpPr>
          <p:nvPr/>
        </p:nvSpPr>
        <p:spPr>
          <a:xfrm>
            <a:off x="861470" y="2284403"/>
            <a:ext cx="5703415" cy="999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sz="1400" dirty="0">
                <a:solidFill>
                  <a:srgbClr val="C1C2CC"/>
                </a:solidFill>
              </a:rPr>
              <a:t>Forsker på Arktis marin økologi med fokus på planteplankton og </a:t>
            </a:r>
            <a:r>
              <a:rPr lang="nb-NO" sz="1400" dirty="0" err="1">
                <a:solidFill>
                  <a:srgbClr val="C1C2CC"/>
                </a:solidFill>
              </a:rPr>
              <a:t>isalger</a:t>
            </a:r>
            <a:endParaRPr lang="nb-NO" sz="1400" dirty="0">
              <a:solidFill>
                <a:srgbClr val="C1C2CC"/>
              </a:solidFill>
            </a:endParaRPr>
          </a:p>
          <a:p>
            <a:pPr algn="l"/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023927D-3B4D-4680-975D-6254E1894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49083"/>
          <a:stretch/>
        </p:blipFill>
        <p:spPr>
          <a:xfrm>
            <a:off x="7545861" y="0"/>
            <a:ext cx="4742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4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211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Myriad Pro Light</vt:lpstr>
      <vt:lpstr>Office-tema</vt:lpstr>
      <vt:lpstr>Havforsker Laura de Steur,  45 år fra Nederland  </vt:lpstr>
      <vt:lpstr>Havforsker Arild Sundfjord,  50 år fra Norge  </vt:lpstr>
      <vt:lpstr>Havisforsker Sebastian Gerland,  56 år, Tyskland  </vt:lpstr>
      <vt:lpstr>Postdoc hav og havis Øyvind Lundesgaard,  32 år, Norge  </vt:lpstr>
      <vt:lpstr>Seniorforsker Philipp Assmy,  49 år, Tyskland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Havforsker Laura de Steur,  45 år fra Nederland  </dc:title>
  <dc:creator>Ann Kristin Balto</dc:creator>
  <cp:lastModifiedBy>Ann Kristin Balto</cp:lastModifiedBy>
  <cp:revision>1</cp:revision>
  <dcterms:created xsi:type="dcterms:W3CDTF">2021-09-30T09:02:55Z</dcterms:created>
  <dcterms:modified xsi:type="dcterms:W3CDTF">2021-09-30T09:05:25Z</dcterms:modified>
</cp:coreProperties>
</file>