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65" r:id="rId3"/>
    <p:sldId id="268" r:id="rId4"/>
  </p:sldIdLst>
  <p:sldSz cx="3600450" cy="2700338"/>
  <p:notesSz cx="6805613" cy="9944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E8FB"/>
    <a:srgbClr val="7030A0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773" autoAdjust="0"/>
    <p:restoredTop sz="94660"/>
  </p:normalViewPr>
  <p:slideViewPr>
    <p:cSldViewPr snapToGrid="0">
      <p:cViewPr varScale="1">
        <p:scale>
          <a:sx n="398" d="100"/>
          <a:sy n="398" d="100"/>
        </p:scale>
        <p:origin x="2440" y="1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0034" y="441930"/>
            <a:ext cx="3060383" cy="940118"/>
          </a:xfrm>
        </p:spPr>
        <p:txBody>
          <a:bodyPr anchor="b"/>
          <a:lstStyle>
            <a:lvl1pPr algn="ctr">
              <a:defRPr sz="2363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0056" y="1418303"/>
            <a:ext cx="2700338" cy="651956"/>
          </a:xfrm>
        </p:spPr>
        <p:txBody>
          <a:bodyPr/>
          <a:lstStyle>
            <a:lvl1pPr marL="0" indent="0" algn="ctr">
              <a:buNone/>
              <a:defRPr sz="945"/>
            </a:lvl1pPr>
            <a:lvl2pPr marL="180045" indent="0" algn="ctr">
              <a:buNone/>
              <a:defRPr sz="788"/>
            </a:lvl2pPr>
            <a:lvl3pPr marL="360091" indent="0" algn="ctr">
              <a:buNone/>
              <a:defRPr sz="709"/>
            </a:lvl3pPr>
            <a:lvl4pPr marL="540136" indent="0" algn="ctr">
              <a:buNone/>
              <a:defRPr sz="630"/>
            </a:lvl4pPr>
            <a:lvl5pPr marL="720181" indent="0" algn="ctr">
              <a:buNone/>
              <a:defRPr sz="630"/>
            </a:lvl5pPr>
            <a:lvl6pPr marL="900227" indent="0" algn="ctr">
              <a:buNone/>
              <a:defRPr sz="630"/>
            </a:lvl6pPr>
            <a:lvl7pPr marL="1080272" indent="0" algn="ctr">
              <a:buNone/>
              <a:defRPr sz="630"/>
            </a:lvl7pPr>
            <a:lvl8pPr marL="1260318" indent="0" algn="ctr">
              <a:buNone/>
              <a:defRPr sz="630"/>
            </a:lvl8pPr>
            <a:lvl9pPr marL="1440363" indent="0" algn="ctr">
              <a:buNone/>
              <a:defRPr sz="630"/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45BE7-6E7A-492F-9688-B7D4AFC5E523}" type="datetimeFigureOut">
              <a:rPr lang="nb-NO" smtClean="0"/>
              <a:t>30.09.2021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79632-82F6-48CB-9745-62BEC0CFBB7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11103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45BE7-6E7A-492F-9688-B7D4AFC5E523}" type="datetimeFigureOut">
              <a:rPr lang="nb-NO" smtClean="0"/>
              <a:t>30.09.2021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79632-82F6-48CB-9745-62BEC0CFBB7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85116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576572" y="143768"/>
            <a:ext cx="776347" cy="2288412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7531" y="143768"/>
            <a:ext cx="2284035" cy="2288412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45BE7-6E7A-492F-9688-B7D4AFC5E523}" type="datetimeFigureOut">
              <a:rPr lang="nb-NO" smtClean="0"/>
              <a:t>30.09.2021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79632-82F6-48CB-9745-62BEC0CFBB7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76075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45BE7-6E7A-492F-9688-B7D4AFC5E523}" type="datetimeFigureOut">
              <a:rPr lang="nb-NO" smtClean="0"/>
              <a:t>30.09.2021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79632-82F6-48CB-9745-62BEC0CFBB7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45574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656" y="673210"/>
            <a:ext cx="3105388" cy="1123265"/>
          </a:xfrm>
        </p:spPr>
        <p:txBody>
          <a:bodyPr anchor="b"/>
          <a:lstStyle>
            <a:lvl1pPr>
              <a:defRPr sz="2363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5656" y="1807102"/>
            <a:ext cx="3105388" cy="590699"/>
          </a:xfrm>
        </p:spPr>
        <p:txBody>
          <a:bodyPr/>
          <a:lstStyle>
            <a:lvl1pPr marL="0" indent="0">
              <a:buNone/>
              <a:defRPr sz="945">
                <a:solidFill>
                  <a:schemeClr val="tx1"/>
                </a:solidFill>
              </a:defRPr>
            </a:lvl1pPr>
            <a:lvl2pPr marL="18004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2pPr>
            <a:lvl3pPr marL="360091" indent="0">
              <a:buNone/>
              <a:defRPr sz="709">
                <a:solidFill>
                  <a:schemeClr val="tx1">
                    <a:tint val="75000"/>
                  </a:schemeClr>
                </a:solidFill>
              </a:defRPr>
            </a:lvl3pPr>
            <a:lvl4pPr marL="540136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4pPr>
            <a:lvl5pPr marL="720181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5pPr>
            <a:lvl6pPr marL="900227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6pPr>
            <a:lvl7pPr marL="1080272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7pPr>
            <a:lvl8pPr marL="1260318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8pPr>
            <a:lvl9pPr marL="1440363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45BE7-6E7A-492F-9688-B7D4AFC5E523}" type="datetimeFigureOut">
              <a:rPr lang="nb-NO" smtClean="0"/>
              <a:t>30.09.2021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79632-82F6-48CB-9745-62BEC0CFBB7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15737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7531" y="718840"/>
            <a:ext cx="1530191" cy="1713340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22728" y="718840"/>
            <a:ext cx="1530191" cy="1713340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45BE7-6E7A-492F-9688-B7D4AFC5E523}" type="datetimeFigureOut">
              <a:rPr lang="nb-NO" smtClean="0"/>
              <a:t>30.09.2021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79632-82F6-48CB-9745-62BEC0CFBB7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11587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000" y="143768"/>
            <a:ext cx="3105388" cy="521941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8000" y="661958"/>
            <a:ext cx="1523159" cy="324415"/>
          </a:xfrm>
        </p:spPr>
        <p:txBody>
          <a:bodyPr anchor="b"/>
          <a:lstStyle>
            <a:lvl1pPr marL="0" indent="0">
              <a:buNone/>
              <a:defRPr sz="945" b="1"/>
            </a:lvl1pPr>
            <a:lvl2pPr marL="180045" indent="0">
              <a:buNone/>
              <a:defRPr sz="788" b="1"/>
            </a:lvl2pPr>
            <a:lvl3pPr marL="360091" indent="0">
              <a:buNone/>
              <a:defRPr sz="709" b="1"/>
            </a:lvl3pPr>
            <a:lvl4pPr marL="540136" indent="0">
              <a:buNone/>
              <a:defRPr sz="630" b="1"/>
            </a:lvl4pPr>
            <a:lvl5pPr marL="720181" indent="0">
              <a:buNone/>
              <a:defRPr sz="630" b="1"/>
            </a:lvl5pPr>
            <a:lvl6pPr marL="900227" indent="0">
              <a:buNone/>
              <a:defRPr sz="630" b="1"/>
            </a:lvl6pPr>
            <a:lvl7pPr marL="1080272" indent="0">
              <a:buNone/>
              <a:defRPr sz="630" b="1"/>
            </a:lvl7pPr>
            <a:lvl8pPr marL="1260318" indent="0">
              <a:buNone/>
              <a:defRPr sz="630" b="1"/>
            </a:lvl8pPr>
            <a:lvl9pPr marL="1440363" indent="0">
              <a:buNone/>
              <a:defRPr sz="63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8000" y="986373"/>
            <a:ext cx="1523159" cy="1450807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22728" y="661958"/>
            <a:ext cx="1530660" cy="324415"/>
          </a:xfrm>
        </p:spPr>
        <p:txBody>
          <a:bodyPr anchor="b"/>
          <a:lstStyle>
            <a:lvl1pPr marL="0" indent="0">
              <a:buNone/>
              <a:defRPr sz="945" b="1"/>
            </a:lvl1pPr>
            <a:lvl2pPr marL="180045" indent="0">
              <a:buNone/>
              <a:defRPr sz="788" b="1"/>
            </a:lvl2pPr>
            <a:lvl3pPr marL="360091" indent="0">
              <a:buNone/>
              <a:defRPr sz="709" b="1"/>
            </a:lvl3pPr>
            <a:lvl4pPr marL="540136" indent="0">
              <a:buNone/>
              <a:defRPr sz="630" b="1"/>
            </a:lvl4pPr>
            <a:lvl5pPr marL="720181" indent="0">
              <a:buNone/>
              <a:defRPr sz="630" b="1"/>
            </a:lvl5pPr>
            <a:lvl6pPr marL="900227" indent="0">
              <a:buNone/>
              <a:defRPr sz="630" b="1"/>
            </a:lvl6pPr>
            <a:lvl7pPr marL="1080272" indent="0">
              <a:buNone/>
              <a:defRPr sz="630" b="1"/>
            </a:lvl7pPr>
            <a:lvl8pPr marL="1260318" indent="0">
              <a:buNone/>
              <a:defRPr sz="630" b="1"/>
            </a:lvl8pPr>
            <a:lvl9pPr marL="1440363" indent="0">
              <a:buNone/>
              <a:defRPr sz="63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22728" y="986373"/>
            <a:ext cx="1530660" cy="1450807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45BE7-6E7A-492F-9688-B7D4AFC5E523}" type="datetimeFigureOut">
              <a:rPr lang="nb-NO" smtClean="0"/>
              <a:t>30.09.2021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79632-82F6-48CB-9745-62BEC0CFBB7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78047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45BE7-6E7A-492F-9688-B7D4AFC5E523}" type="datetimeFigureOut">
              <a:rPr lang="nb-NO" smtClean="0"/>
              <a:t>30.09.2021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79632-82F6-48CB-9745-62BEC0CFBB7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85980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45BE7-6E7A-492F-9688-B7D4AFC5E523}" type="datetimeFigureOut">
              <a:rPr lang="nb-NO" smtClean="0"/>
              <a:t>30.09.2021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79632-82F6-48CB-9745-62BEC0CFBB7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2124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000" y="180022"/>
            <a:ext cx="1161239" cy="630079"/>
          </a:xfrm>
        </p:spPr>
        <p:txBody>
          <a:bodyPr anchor="b"/>
          <a:lstStyle>
            <a:lvl1pPr>
              <a:defRPr sz="126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0660" y="388799"/>
            <a:ext cx="1822728" cy="1918990"/>
          </a:xfrm>
        </p:spPr>
        <p:txBody>
          <a:bodyPr/>
          <a:lstStyle>
            <a:lvl1pPr>
              <a:defRPr sz="1260"/>
            </a:lvl1pPr>
            <a:lvl2pPr>
              <a:defRPr sz="1103"/>
            </a:lvl2pPr>
            <a:lvl3pPr>
              <a:defRPr sz="945"/>
            </a:lvl3pPr>
            <a:lvl4pPr>
              <a:defRPr sz="788"/>
            </a:lvl4pPr>
            <a:lvl5pPr>
              <a:defRPr sz="788"/>
            </a:lvl5pPr>
            <a:lvl6pPr>
              <a:defRPr sz="788"/>
            </a:lvl6pPr>
            <a:lvl7pPr>
              <a:defRPr sz="788"/>
            </a:lvl7pPr>
            <a:lvl8pPr>
              <a:defRPr sz="788"/>
            </a:lvl8pPr>
            <a:lvl9pPr>
              <a:defRPr sz="788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8000" y="810101"/>
            <a:ext cx="1161239" cy="1500813"/>
          </a:xfrm>
        </p:spPr>
        <p:txBody>
          <a:bodyPr/>
          <a:lstStyle>
            <a:lvl1pPr marL="0" indent="0">
              <a:buNone/>
              <a:defRPr sz="630"/>
            </a:lvl1pPr>
            <a:lvl2pPr marL="180045" indent="0">
              <a:buNone/>
              <a:defRPr sz="551"/>
            </a:lvl2pPr>
            <a:lvl3pPr marL="360091" indent="0">
              <a:buNone/>
              <a:defRPr sz="473"/>
            </a:lvl3pPr>
            <a:lvl4pPr marL="540136" indent="0">
              <a:buNone/>
              <a:defRPr sz="394"/>
            </a:lvl4pPr>
            <a:lvl5pPr marL="720181" indent="0">
              <a:buNone/>
              <a:defRPr sz="394"/>
            </a:lvl5pPr>
            <a:lvl6pPr marL="900227" indent="0">
              <a:buNone/>
              <a:defRPr sz="394"/>
            </a:lvl6pPr>
            <a:lvl7pPr marL="1080272" indent="0">
              <a:buNone/>
              <a:defRPr sz="394"/>
            </a:lvl7pPr>
            <a:lvl8pPr marL="1260318" indent="0">
              <a:buNone/>
              <a:defRPr sz="394"/>
            </a:lvl8pPr>
            <a:lvl9pPr marL="1440363" indent="0">
              <a:buNone/>
              <a:defRPr sz="394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45BE7-6E7A-492F-9688-B7D4AFC5E523}" type="datetimeFigureOut">
              <a:rPr lang="nb-NO" smtClean="0"/>
              <a:t>30.09.2021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79632-82F6-48CB-9745-62BEC0CFBB7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14015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000" y="180022"/>
            <a:ext cx="1161239" cy="630079"/>
          </a:xfrm>
        </p:spPr>
        <p:txBody>
          <a:bodyPr anchor="b"/>
          <a:lstStyle>
            <a:lvl1pPr>
              <a:defRPr sz="126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30660" y="388799"/>
            <a:ext cx="1822728" cy="1918990"/>
          </a:xfrm>
        </p:spPr>
        <p:txBody>
          <a:bodyPr anchor="t"/>
          <a:lstStyle>
            <a:lvl1pPr marL="0" indent="0">
              <a:buNone/>
              <a:defRPr sz="1260"/>
            </a:lvl1pPr>
            <a:lvl2pPr marL="180045" indent="0">
              <a:buNone/>
              <a:defRPr sz="1103"/>
            </a:lvl2pPr>
            <a:lvl3pPr marL="360091" indent="0">
              <a:buNone/>
              <a:defRPr sz="945"/>
            </a:lvl3pPr>
            <a:lvl4pPr marL="540136" indent="0">
              <a:buNone/>
              <a:defRPr sz="788"/>
            </a:lvl4pPr>
            <a:lvl5pPr marL="720181" indent="0">
              <a:buNone/>
              <a:defRPr sz="788"/>
            </a:lvl5pPr>
            <a:lvl6pPr marL="900227" indent="0">
              <a:buNone/>
              <a:defRPr sz="788"/>
            </a:lvl6pPr>
            <a:lvl7pPr marL="1080272" indent="0">
              <a:buNone/>
              <a:defRPr sz="788"/>
            </a:lvl7pPr>
            <a:lvl8pPr marL="1260318" indent="0">
              <a:buNone/>
              <a:defRPr sz="788"/>
            </a:lvl8pPr>
            <a:lvl9pPr marL="1440363" indent="0">
              <a:buNone/>
              <a:defRPr sz="788"/>
            </a:lvl9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8000" y="810101"/>
            <a:ext cx="1161239" cy="1500813"/>
          </a:xfrm>
        </p:spPr>
        <p:txBody>
          <a:bodyPr/>
          <a:lstStyle>
            <a:lvl1pPr marL="0" indent="0">
              <a:buNone/>
              <a:defRPr sz="630"/>
            </a:lvl1pPr>
            <a:lvl2pPr marL="180045" indent="0">
              <a:buNone/>
              <a:defRPr sz="551"/>
            </a:lvl2pPr>
            <a:lvl3pPr marL="360091" indent="0">
              <a:buNone/>
              <a:defRPr sz="473"/>
            </a:lvl3pPr>
            <a:lvl4pPr marL="540136" indent="0">
              <a:buNone/>
              <a:defRPr sz="394"/>
            </a:lvl4pPr>
            <a:lvl5pPr marL="720181" indent="0">
              <a:buNone/>
              <a:defRPr sz="394"/>
            </a:lvl5pPr>
            <a:lvl6pPr marL="900227" indent="0">
              <a:buNone/>
              <a:defRPr sz="394"/>
            </a:lvl6pPr>
            <a:lvl7pPr marL="1080272" indent="0">
              <a:buNone/>
              <a:defRPr sz="394"/>
            </a:lvl7pPr>
            <a:lvl8pPr marL="1260318" indent="0">
              <a:buNone/>
              <a:defRPr sz="394"/>
            </a:lvl8pPr>
            <a:lvl9pPr marL="1440363" indent="0">
              <a:buNone/>
              <a:defRPr sz="394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45BE7-6E7A-492F-9688-B7D4AFC5E523}" type="datetimeFigureOut">
              <a:rPr lang="nb-NO" smtClean="0"/>
              <a:t>30.09.2021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79632-82F6-48CB-9745-62BEC0CFBB7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97311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7531" y="143768"/>
            <a:ext cx="3105388" cy="5219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7531" y="718840"/>
            <a:ext cx="3105388" cy="17133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7531" y="2502814"/>
            <a:ext cx="810101" cy="1437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45BE7-6E7A-492F-9688-B7D4AFC5E523}" type="datetimeFigureOut">
              <a:rPr lang="nb-NO" smtClean="0"/>
              <a:t>30.09.2021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92649" y="2502814"/>
            <a:ext cx="1215152" cy="1437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42818" y="2502814"/>
            <a:ext cx="810101" cy="1437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479632-82F6-48CB-9745-62BEC0CFBB7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06732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60091" rtl="0" eaLnBrk="1" latinLnBrk="0" hangingPunct="1">
        <a:lnSpc>
          <a:spcPct val="90000"/>
        </a:lnSpc>
        <a:spcBef>
          <a:spcPct val="0"/>
        </a:spcBef>
        <a:buNone/>
        <a:defRPr sz="17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0023" indent="-90023" algn="l" defTabSz="360091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103" kern="1200">
          <a:solidFill>
            <a:schemeClr val="tx1"/>
          </a:solidFill>
          <a:latin typeface="+mn-lt"/>
          <a:ea typeface="+mn-ea"/>
          <a:cs typeface="+mn-cs"/>
        </a:defRPr>
      </a:lvl1pPr>
      <a:lvl2pPr marL="270068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2pPr>
      <a:lvl3pPr marL="450113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sz="788" kern="1200">
          <a:solidFill>
            <a:schemeClr val="tx1"/>
          </a:solidFill>
          <a:latin typeface="+mn-lt"/>
          <a:ea typeface="+mn-ea"/>
          <a:cs typeface="+mn-cs"/>
        </a:defRPr>
      </a:lvl3pPr>
      <a:lvl4pPr marL="630159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sz="709" kern="1200">
          <a:solidFill>
            <a:schemeClr val="tx1"/>
          </a:solidFill>
          <a:latin typeface="+mn-lt"/>
          <a:ea typeface="+mn-ea"/>
          <a:cs typeface="+mn-cs"/>
        </a:defRPr>
      </a:lvl4pPr>
      <a:lvl5pPr marL="810204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sz="709" kern="1200">
          <a:solidFill>
            <a:schemeClr val="tx1"/>
          </a:solidFill>
          <a:latin typeface="+mn-lt"/>
          <a:ea typeface="+mn-ea"/>
          <a:cs typeface="+mn-cs"/>
        </a:defRPr>
      </a:lvl5pPr>
      <a:lvl6pPr marL="990249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sz="709" kern="1200">
          <a:solidFill>
            <a:schemeClr val="tx1"/>
          </a:solidFill>
          <a:latin typeface="+mn-lt"/>
          <a:ea typeface="+mn-ea"/>
          <a:cs typeface="+mn-cs"/>
        </a:defRPr>
      </a:lvl6pPr>
      <a:lvl7pPr marL="1170295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sz="709" kern="1200">
          <a:solidFill>
            <a:schemeClr val="tx1"/>
          </a:solidFill>
          <a:latin typeface="+mn-lt"/>
          <a:ea typeface="+mn-ea"/>
          <a:cs typeface="+mn-cs"/>
        </a:defRPr>
      </a:lvl7pPr>
      <a:lvl8pPr marL="1350340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sz="709" kern="1200">
          <a:solidFill>
            <a:schemeClr val="tx1"/>
          </a:solidFill>
          <a:latin typeface="+mn-lt"/>
          <a:ea typeface="+mn-ea"/>
          <a:cs typeface="+mn-cs"/>
        </a:defRPr>
      </a:lvl8pPr>
      <a:lvl9pPr marL="1530386" indent="-90023" algn="l" defTabSz="360091" rtl="0" eaLnBrk="1" latinLnBrk="0" hangingPunct="1">
        <a:lnSpc>
          <a:spcPct val="90000"/>
        </a:lnSpc>
        <a:spcBef>
          <a:spcPts val="197"/>
        </a:spcBef>
        <a:buFont typeface="Arial" panose="020B0604020202020204" pitchFamily="34" charset="0"/>
        <a:buChar char="•"/>
        <a:defRPr sz="7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60091" rtl="0" eaLnBrk="1" latinLnBrk="0" hangingPunct="1">
        <a:defRPr sz="709" kern="1200">
          <a:solidFill>
            <a:schemeClr val="tx1"/>
          </a:solidFill>
          <a:latin typeface="+mn-lt"/>
          <a:ea typeface="+mn-ea"/>
          <a:cs typeface="+mn-cs"/>
        </a:defRPr>
      </a:lvl1pPr>
      <a:lvl2pPr marL="180045" algn="l" defTabSz="360091" rtl="0" eaLnBrk="1" latinLnBrk="0" hangingPunct="1">
        <a:defRPr sz="709" kern="1200">
          <a:solidFill>
            <a:schemeClr val="tx1"/>
          </a:solidFill>
          <a:latin typeface="+mn-lt"/>
          <a:ea typeface="+mn-ea"/>
          <a:cs typeface="+mn-cs"/>
        </a:defRPr>
      </a:lvl2pPr>
      <a:lvl3pPr marL="360091" algn="l" defTabSz="360091" rtl="0" eaLnBrk="1" latinLnBrk="0" hangingPunct="1">
        <a:defRPr sz="709" kern="1200">
          <a:solidFill>
            <a:schemeClr val="tx1"/>
          </a:solidFill>
          <a:latin typeface="+mn-lt"/>
          <a:ea typeface="+mn-ea"/>
          <a:cs typeface="+mn-cs"/>
        </a:defRPr>
      </a:lvl3pPr>
      <a:lvl4pPr marL="540136" algn="l" defTabSz="360091" rtl="0" eaLnBrk="1" latinLnBrk="0" hangingPunct="1">
        <a:defRPr sz="709" kern="1200">
          <a:solidFill>
            <a:schemeClr val="tx1"/>
          </a:solidFill>
          <a:latin typeface="+mn-lt"/>
          <a:ea typeface="+mn-ea"/>
          <a:cs typeface="+mn-cs"/>
        </a:defRPr>
      </a:lvl4pPr>
      <a:lvl5pPr marL="720181" algn="l" defTabSz="360091" rtl="0" eaLnBrk="1" latinLnBrk="0" hangingPunct="1">
        <a:defRPr sz="709" kern="1200">
          <a:solidFill>
            <a:schemeClr val="tx1"/>
          </a:solidFill>
          <a:latin typeface="+mn-lt"/>
          <a:ea typeface="+mn-ea"/>
          <a:cs typeface="+mn-cs"/>
        </a:defRPr>
      </a:lvl5pPr>
      <a:lvl6pPr marL="900227" algn="l" defTabSz="360091" rtl="0" eaLnBrk="1" latinLnBrk="0" hangingPunct="1">
        <a:defRPr sz="709" kern="1200">
          <a:solidFill>
            <a:schemeClr val="tx1"/>
          </a:solidFill>
          <a:latin typeface="+mn-lt"/>
          <a:ea typeface="+mn-ea"/>
          <a:cs typeface="+mn-cs"/>
        </a:defRPr>
      </a:lvl6pPr>
      <a:lvl7pPr marL="1080272" algn="l" defTabSz="360091" rtl="0" eaLnBrk="1" latinLnBrk="0" hangingPunct="1">
        <a:defRPr sz="709" kern="1200">
          <a:solidFill>
            <a:schemeClr val="tx1"/>
          </a:solidFill>
          <a:latin typeface="+mn-lt"/>
          <a:ea typeface="+mn-ea"/>
          <a:cs typeface="+mn-cs"/>
        </a:defRPr>
      </a:lvl7pPr>
      <a:lvl8pPr marL="1260318" algn="l" defTabSz="360091" rtl="0" eaLnBrk="1" latinLnBrk="0" hangingPunct="1">
        <a:defRPr sz="709" kern="1200">
          <a:solidFill>
            <a:schemeClr val="tx1"/>
          </a:solidFill>
          <a:latin typeface="+mn-lt"/>
          <a:ea typeface="+mn-ea"/>
          <a:cs typeface="+mn-cs"/>
        </a:defRPr>
      </a:lvl8pPr>
      <a:lvl9pPr marL="1440363" algn="l" defTabSz="360091" rtl="0" eaLnBrk="1" latinLnBrk="0" hangingPunct="1">
        <a:defRPr sz="7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3">
            <a:extLst>
              <a:ext uri="{FF2B5EF4-FFF2-40B4-BE49-F238E27FC236}">
                <a16:creationId xmlns:a16="http://schemas.microsoft.com/office/drawing/2014/main" id="{B9647C34-ECB3-4D2E-8937-B06112D82D92}"/>
              </a:ext>
            </a:extLst>
          </p:cNvPr>
          <p:cNvSpPr/>
          <p:nvPr/>
        </p:nvSpPr>
        <p:spPr>
          <a:xfrm>
            <a:off x="0" y="1"/>
            <a:ext cx="3600450" cy="964984"/>
          </a:xfrm>
          <a:prstGeom prst="rect">
            <a:avLst/>
          </a:prstGeom>
          <a:solidFill>
            <a:srgbClr val="B8E8FB"/>
          </a:solidFill>
          <a:ln cap="flat">
            <a:noFill/>
            <a:prstDash val="solid"/>
          </a:ln>
        </p:spPr>
        <p:txBody>
          <a:bodyPr vert="horz" wrap="square" lIns="46347" tIns="23173" rIns="46347" bIns="23173" anchor="ctr" anchorCtr="1" compatLnSpc="1">
            <a:noAutofit/>
          </a:bodyPr>
          <a:lstStyle/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b-NO" sz="912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" name="TekstSylinder 4">
            <a:extLst>
              <a:ext uri="{FF2B5EF4-FFF2-40B4-BE49-F238E27FC236}">
                <a16:creationId xmlns:a16="http://schemas.microsoft.com/office/drawing/2014/main" id="{AA5C437E-30EF-434A-8420-1E4DA18D1892}"/>
              </a:ext>
            </a:extLst>
          </p:cNvPr>
          <p:cNvSpPr txBox="1"/>
          <p:nvPr/>
        </p:nvSpPr>
        <p:spPr>
          <a:xfrm>
            <a:off x="0" y="148349"/>
            <a:ext cx="3600450" cy="41613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46347" tIns="23173" rIns="46347" bIns="23173" anchor="t" anchorCtr="1" compatLnSpc="1">
            <a:spAutoFit/>
          </a:bodyPr>
          <a:lstStyle/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i="1" dirty="0">
                <a:latin typeface="Myriad Pro Light" panose="020B0603030403020204" pitchFamily="34" charset="0"/>
              </a:rPr>
              <a:t>NANSEN FLASKE</a:t>
            </a:r>
            <a:endParaRPr lang="nb-NO" sz="2400" i="1" dirty="0">
              <a:latin typeface="Myriad Pro Light" panose="020B0603030403020204" pitchFamily="34" charset="0"/>
            </a:endParaRPr>
          </a:p>
        </p:txBody>
      </p:sp>
      <p:sp>
        <p:nvSpPr>
          <p:cNvPr id="4" name="Rektangel 6">
            <a:extLst>
              <a:ext uri="{FF2B5EF4-FFF2-40B4-BE49-F238E27FC236}">
                <a16:creationId xmlns:a16="http://schemas.microsoft.com/office/drawing/2014/main" id="{E93175D7-A891-4195-97A8-49E5F1931046}"/>
              </a:ext>
            </a:extLst>
          </p:cNvPr>
          <p:cNvSpPr/>
          <p:nvPr/>
        </p:nvSpPr>
        <p:spPr>
          <a:xfrm>
            <a:off x="1" y="478466"/>
            <a:ext cx="3600450" cy="293020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46347" tIns="23173" rIns="46347" bIns="23173" anchor="t" anchorCtr="1" compatLnSpc="1">
            <a:spAutoFit/>
          </a:bodyPr>
          <a:lstStyle/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i="1" dirty="0">
                <a:solidFill>
                  <a:srgbClr val="7030A0"/>
                </a:solidFill>
                <a:latin typeface="Myriad Pro Light" pitchFamily="34"/>
              </a:rPr>
              <a:t>NANSEN BOTTLE</a:t>
            </a:r>
            <a:endParaRPr lang="nb-NO" sz="1600" i="1" dirty="0">
              <a:solidFill>
                <a:srgbClr val="7030A0"/>
              </a:solidFill>
              <a:latin typeface="Myriad Pro Light" pitchFamily="34"/>
            </a:endParaRPr>
          </a:p>
        </p:txBody>
      </p:sp>
      <p:sp>
        <p:nvSpPr>
          <p:cNvPr id="10" name="TekstSylinder 15">
            <a:extLst>
              <a:ext uri="{FF2B5EF4-FFF2-40B4-BE49-F238E27FC236}">
                <a16:creationId xmlns:a16="http://schemas.microsoft.com/office/drawing/2014/main" id="{2F7831FD-49AA-46AB-B0DA-CE04EA7E2F93}"/>
              </a:ext>
            </a:extLst>
          </p:cNvPr>
          <p:cNvSpPr txBox="1"/>
          <p:nvPr/>
        </p:nvSpPr>
        <p:spPr>
          <a:xfrm>
            <a:off x="1126289" y="1021160"/>
            <a:ext cx="1562351" cy="31193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46347" tIns="23173" rIns="46347" bIns="23173" anchor="t" anchorCtr="0" compatLnSpc="1">
            <a:spAutoFit/>
          </a:bodyPr>
          <a:lstStyle/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b-NO" sz="811" dirty="0">
              <a:solidFill>
                <a:srgbClr val="000000"/>
              </a:solidFill>
              <a:latin typeface="Calibri"/>
            </a:endParaRP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b-NO" sz="912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985C0E73-B2B6-4467-9730-FA86F68AC304}"/>
              </a:ext>
            </a:extLst>
          </p:cNvPr>
          <p:cNvSpPr txBox="1"/>
          <p:nvPr/>
        </p:nvSpPr>
        <p:spPr>
          <a:xfrm>
            <a:off x="0" y="1164696"/>
            <a:ext cx="3600449" cy="7295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400" dirty="0" err="1"/>
              <a:t>Nansenflaske</a:t>
            </a:r>
            <a:r>
              <a:rPr lang="nb-NO" sz="1400" dirty="0"/>
              <a:t>, gammel modell. </a:t>
            </a:r>
          </a:p>
          <a:p>
            <a:pPr algn="ctr"/>
            <a:r>
              <a:rPr lang="nb-NO" sz="1400" dirty="0"/>
              <a:t>Utlånt av Norsk Polarinstitutt</a:t>
            </a:r>
          </a:p>
          <a:p>
            <a:endParaRPr lang="nb-NO" sz="710" dirty="0"/>
          </a:p>
          <a:p>
            <a:endParaRPr lang="nb-NO" sz="631" dirty="0"/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56C749FB-2EFF-449E-A722-4A1053F75663}"/>
              </a:ext>
            </a:extLst>
          </p:cNvPr>
          <p:cNvSpPr txBox="1"/>
          <p:nvPr/>
        </p:nvSpPr>
        <p:spPr>
          <a:xfrm>
            <a:off x="0" y="1815097"/>
            <a:ext cx="36004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7030A0"/>
                </a:solidFill>
              </a:rPr>
              <a:t>Nansen bottle, old model. </a:t>
            </a:r>
          </a:p>
          <a:p>
            <a:pPr algn="ctr"/>
            <a:r>
              <a:rPr lang="en-US" sz="1400" dirty="0">
                <a:solidFill>
                  <a:srgbClr val="7030A0"/>
                </a:solidFill>
              </a:rPr>
              <a:t>Borrowed from Norwegian Polar Institute </a:t>
            </a:r>
            <a:endParaRPr lang="nb-NO" sz="1400" dirty="0">
              <a:solidFill>
                <a:srgbClr val="7030A0"/>
              </a:solidFill>
            </a:endParaRP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D6DCC518-E065-47ED-A370-AFE0507FA91B}"/>
              </a:ext>
            </a:extLst>
          </p:cNvPr>
          <p:cNvSpPr/>
          <p:nvPr/>
        </p:nvSpPr>
        <p:spPr>
          <a:xfrm>
            <a:off x="0" y="0"/>
            <a:ext cx="3600449" cy="2700338"/>
          </a:xfrm>
          <a:prstGeom prst="rect">
            <a:avLst/>
          </a:prstGeom>
          <a:noFill/>
          <a:ln>
            <a:solidFill>
              <a:srgbClr val="B8E8F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62317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de 10">
            <a:extLst>
              <a:ext uri="{FF2B5EF4-FFF2-40B4-BE49-F238E27FC236}">
                <a16:creationId xmlns:a16="http://schemas.microsoft.com/office/drawing/2014/main" id="{E6809DF1-D400-41F8-A261-15CC3CF08B2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8" t="50534" r="-1"/>
          <a:stretch/>
        </p:blipFill>
        <p:spPr>
          <a:xfrm>
            <a:off x="-1" y="0"/>
            <a:ext cx="3600449" cy="2700338"/>
          </a:xfrm>
          <a:prstGeom prst="rect">
            <a:avLst/>
          </a:prstGeom>
        </p:spPr>
      </p:pic>
      <p:sp>
        <p:nvSpPr>
          <p:cNvPr id="3" name="TekstSylinder 4">
            <a:extLst>
              <a:ext uri="{FF2B5EF4-FFF2-40B4-BE49-F238E27FC236}">
                <a16:creationId xmlns:a16="http://schemas.microsoft.com/office/drawing/2014/main" id="{AA5C437E-30EF-434A-8420-1E4DA18D1892}"/>
              </a:ext>
            </a:extLst>
          </p:cNvPr>
          <p:cNvSpPr txBox="1"/>
          <p:nvPr/>
        </p:nvSpPr>
        <p:spPr>
          <a:xfrm>
            <a:off x="0" y="424796"/>
            <a:ext cx="3600450" cy="32379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46347" tIns="23173" rIns="46347" bIns="23173" anchor="t" anchorCtr="1" compatLnSpc="1">
            <a:spAutoFit/>
          </a:bodyPr>
          <a:lstStyle/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b="1" i="1" dirty="0">
                <a:solidFill>
                  <a:schemeClr val="bg1"/>
                </a:solidFill>
                <a:latin typeface="Myriad Pro Light" panose="020B0603030403020204" pitchFamily="34" charset="0"/>
              </a:rPr>
              <a:t>NANSEN FLASKE</a:t>
            </a:r>
            <a:endParaRPr lang="nb-NO" i="1" dirty="0">
              <a:solidFill>
                <a:schemeClr val="bg1"/>
              </a:solidFill>
              <a:latin typeface="Myriad Pro Light" panose="020B0603030403020204" pitchFamily="34" charset="0"/>
            </a:endParaRPr>
          </a:p>
        </p:txBody>
      </p:sp>
      <p:sp>
        <p:nvSpPr>
          <p:cNvPr id="4" name="Rektangel 6">
            <a:extLst>
              <a:ext uri="{FF2B5EF4-FFF2-40B4-BE49-F238E27FC236}">
                <a16:creationId xmlns:a16="http://schemas.microsoft.com/office/drawing/2014/main" id="{E93175D7-A891-4195-97A8-49E5F1931046}"/>
              </a:ext>
            </a:extLst>
          </p:cNvPr>
          <p:cNvSpPr/>
          <p:nvPr/>
        </p:nvSpPr>
        <p:spPr>
          <a:xfrm>
            <a:off x="1" y="1547039"/>
            <a:ext cx="3600450" cy="293020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46347" tIns="23173" rIns="46347" bIns="23173" anchor="t" anchorCtr="1" compatLnSpc="1">
            <a:spAutoFit/>
          </a:bodyPr>
          <a:lstStyle/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i="1" dirty="0">
                <a:solidFill>
                  <a:srgbClr val="B8E8FB"/>
                </a:solidFill>
                <a:latin typeface="Myriad Pro Light" pitchFamily="34"/>
              </a:rPr>
              <a:t>NANSEN BOTTLE</a:t>
            </a:r>
            <a:endParaRPr lang="nb-NO" sz="1600" i="1" dirty="0">
              <a:solidFill>
                <a:srgbClr val="B8E8FB"/>
              </a:solidFill>
              <a:latin typeface="Myriad Pro Light" pitchFamily="34"/>
            </a:endParaRPr>
          </a:p>
        </p:txBody>
      </p:sp>
      <p:sp>
        <p:nvSpPr>
          <p:cNvPr id="10" name="TekstSylinder 15">
            <a:extLst>
              <a:ext uri="{FF2B5EF4-FFF2-40B4-BE49-F238E27FC236}">
                <a16:creationId xmlns:a16="http://schemas.microsoft.com/office/drawing/2014/main" id="{2F7831FD-49AA-46AB-B0DA-CE04EA7E2F93}"/>
              </a:ext>
            </a:extLst>
          </p:cNvPr>
          <p:cNvSpPr txBox="1"/>
          <p:nvPr/>
        </p:nvSpPr>
        <p:spPr>
          <a:xfrm>
            <a:off x="1126289" y="1021160"/>
            <a:ext cx="1562351" cy="31193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46347" tIns="23173" rIns="46347" bIns="23173" anchor="t" anchorCtr="0" compatLnSpc="1">
            <a:spAutoFit/>
          </a:bodyPr>
          <a:lstStyle/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b-NO" sz="811" dirty="0">
              <a:solidFill>
                <a:srgbClr val="000000"/>
              </a:solidFill>
              <a:latin typeface="Calibri"/>
            </a:endParaRP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b-NO" sz="912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985C0E73-B2B6-4467-9730-FA86F68AC304}"/>
              </a:ext>
            </a:extLst>
          </p:cNvPr>
          <p:cNvSpPr txBox="1"/>
          <p:nvPr/>
        </p:nvSpPr>
        <p:spPr>
          <a:xfrm>
            <a:off x="0" y="734085"/>
            <a:ext cx="3600449" cy="7295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400" dirty="0" err="1">
                <a:solidFill>
                  <a:schemeClr val="bg1"/>
                </a:solidFill>
              </a:rPr>
              <a:t>Nansenflaske</a:t>
            </a:r>
            <a:r>
              <a:rPr lang="nb-NO" sz="1400" dirty="0">
                <a:solidFill>
                  <a:schemeClr val="bg1"/>
                </a:solidFill>
              </a:rPr>
              <a:t>, gammel modell. </a:t>
            </a:r>
          </a:p>
          <a:p>
            <a:pPr algn="ctr"/>
            <a:r>
              <a:rPr lang="nb-NO" sz="1400" dirty="0">
                <a:solidFill>
                  <a:schemeClr val="bg1"/>
                </a:solidFill>
              </a:rPr>
              <a:t>Utlånt av Norsk Polarinstitutt</a:t>
            </a:r>
          </a:p>
          <a:p>
            <a:endParaRPr lang="nb-NO" sz="710" dirty="0"/>
          </a:p>
          <a:p>
            <a:endParaRPr lang="nb-NO" sz="631" dirty="0"/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56C749FB-2EFF-449E-A722-4A1053F75663}"/>
              </a:ext>
            </a:extLst>
          </p:cNvPr>
          <p:cNvSpPr txBox="1"/>
          <p:nvPr/>
        </p:nvSpPr>
        <p:spPr>
          <a:xfrm>
            <a:off x="0" y="1815097"/>
            <a:ext cx="36004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B8E8FB"/>
                </a:solidFill>
              </a:rPr>
              <a:t>Nansen bottle, old model. </a:t>
            </a:r>
          </a:p>
          <a:p>
            <a:pPr algn="ctr"/>
            <a:r>
              <a:rPr lang="en-US" sz="1400" dirty="0">
                <a:solidFill>
                  <a:srgbClr val="B8E8FB"/>
                </a:solidFill>
              </a:rPr>
              <a:t>Borrowed from Norwegian Polar Institute </a:t>
            </a:r>
            <a:endParaRPr lang="nb-NO" sz="1400" dirty="0">
              <a:solidFill>
                <a:srgbClr val="B8E8F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11013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de 10">
            <a:extLst>
              <a:ext uri="{FF2B5EF4-FFF2-40B4-BE49-F238E27FC236}">
                <a16:creationId xmlns:a16="http://schemas.microsoft.com/office/drawing/2014/main" id="{E6809DF1-D400-41F8-A261-15CC3CF08B2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366" b="14583"/>
          <a:stretch/>
        </p:blipFill>
        <p:spPr>
          <a:xfrm>
            <a:off x="0" y="0"/>
            <a:ext cx="3600449" cy="2700338"/>
          </a:xfrm>
          <a:prstGeom prst="rect">
            <a:avLst/>
          </a:prstGeom>
        </p:spPr>
      </p:pic>
      <p:sp>
        <p:nvSpPr>
          <p:cNvPr id="3" name="TekstSylinder 4">
            <a:extLst>
              <a:ext uri="{FF2B5EF4-FFF2-40B4-BE49-F238E27FC236}">
                <a16:creationId xmlns:a16="http://schemas.microsoft.com/office/drawing/2014/main" id="{AA5C437E-30EF-434A-8420-1E4DA18D1892}"/>
              </a:ext>
            </a:extLst>
          </p:cNvPr>
          <p:cNvSpPr txBox="1"/>
          <p:nvPr/>
        </p:nvSpPr>
        <p:spPr>
          <a:xfrm>
            <a:off x="0" y="424796"/>
            <a:ext cx="3600450" cy="32379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46347" tIns="23173" rIns="46347" bIns="23173" anchor="t" anchorCtr="1" compatLnSpc="1">
            <a:spAutoFit/>
          </a:bodyPr>
          <a:lstStyle/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b="1" i="1" dirty="0">
                <a:solidFill>
                  <a:schemeClr val="bg1"/>
                </a:solidFill>
                <a:latin typeface="Myriad Pro Light" panose="020B0603030403020204" pitchFamily="34" charset="0"/>
              </a:rPr>
              <a:t>NANSEN FLASKE</a:t>
            </a:r>
            <a:endParaRPr lang="nb-NO" i="1" dirty="0">
              <a:solidFill>
                <a:schemeClr val="bg1"/>
              </a:solidFill>
              <a:latin typeface="Myriad Pro Light" panose="020B0603030403020204" pitchFamily="34" charset="0"/>
            </a:endParaRPr>
          </a:p>
        </p:txBody>
      </p:sp>
      <p:sp>
        <p:nvSpPr>
          <p:cNvPr id="4" name="Rektangel 6">
            <a:extLst>
              <a:ext uri="{FF2B5EF4-FFF2-40B4-BE49-F238E27FC236}">
                <a16:creationId xmlns:a16="http://schemas.microsoft.com/office/drawing/2014/main" id="{E93175D7-A891-4195-97A8-49E5F1931046}"/>
              </a:ext>
            </a:extLst>
          </p:cNvPr>
          <p:cNvSpPr/>
          <p:nvPr/>
        </p:nvSpPr>
        <p:spPr>
          <a:xfrm>
            <a:off x="1" y="1547039"/>
            <a:ext cx="3600450" cy="293020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46347" tIns="23173" rIns="46347" bIns="23173" anchor="t" anchorCtr="1" compatLnSpc="1">
            <a:spAutoFit/>
          </a:bodyPr>
          <a:lstStyle/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600" i="1" dirty="0">
                <a:solidFill>
                  <a:srgbClr val="B8E8FB"/>
                </a:solidFill>
                <a:latin typeface="Myriad Pro Light" pitchFamily="34"/>
              </a:rPr>
              <a:t>NANSEN BOTTLE</a:t>
            </a:r>
            <a:endParaRPr lang="nb-NO" sz="1600" i="1" dirty="0">
              <a:solidFill>
                <a:srgbClr val="B8E8FB"/>
              </a:solidFill>
              <a:latin typeface="Myriad Pro Light" pitchFamily="34"/>
            </a:endParaRPr>
          </a:p>
        </p:txBody>
      </p:sp>
      <p:sp>
        <p:nvSpPr>
          <p:cNvPr id="10" name="TekstSylinder 15">
            <a:extLst>
              <a:ext uri="{FF2B5EF4-FFF2-40B4-BE49-F238E27FC236}">
                <a16:creationId xmlns:a16="http://schemas.microsoft.com/office/drawing/2014/main" id="{2F7831FD-49AA-46AB-B0DA-CE04EA7E2F93}"/>
              </a:ext>
            </a:extLst>
          </p:cNvPr>
          <p:cNvSpPr txBox="1"/>
          <p:nvPr/>
        </p:nvSpPr>
        <p:spPr>
          <a:xfrm>
            <a:off x="1126289" y="1021160"/>
            <a:ext cx="1562351" cy="31193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46347" tIns="23173" rIns="46347" bIns="23173" anchor="t" anchorCtr="0" compatLnSpc="1">
            <a:spAutoFit/>
          </a:bodyPr>
          <a:lstStyle/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b-NO" sz="811" dirty="0">
              <a:solidFill>
                <a:srgbClr val="000000"/>
              </a:solidFill>
              <a:latin typeface="Calibri"/>
            </a:endParaRP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b-NO" sz="912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985C0E73-B2B6-4467-9730-FA86F68AC304}"/>
              </a:ext>
            </a:extLst>
          </p:cNvPr>
          <p:cNvSpPr txBox="1"/>
          <p:nvPr/>
        </p:nvSpPr>
        <p:spPr>
          <a:xfrm>
            <a:off x="0" y="734085"/>
            <a:ext cx="3600449" cy="7295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400" dirty="0" err="1">
                <a:solidFill>
                  <a:schemeClr val="bg1"/>
                </a:solidFill>
              </a:rPr>
              <a:t>Nansenflaske</a:t>
            </a:r>
            <a:r>
              <a:rPr lang="nb-NO" sz="1400" dirty="0">
                <a:solidFill>
                  <a:schemeClr val="bg1"/>
                </a:solidFill>
              </a:rPr>
              <a:t>, gammel modell. </a:t>
            </a:r>
          </a:p>
          <a:p>
            <a:pPr algn="ctr"/>
            <a:r>
              <a:rPr lang="nb-NO" sz="1400" dirty="0">
                <a:solidFill>
                  <a:schemeClr val="bg1"/>
                </a:solidFill>
              </a:rPr>
              <a:t>Utlånt av Norsk Polarinstitutt</a:t>
            </a:r>
          </a:p>
          <a:p>
            <a:endParaRPr lang="nb-NO" sz="710" dirty="0"/>
          </a:p>
          <a:p>
            <a:endParaRPr lang="nb-NO" sz="631" dirty="0"/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56C749FB-2EFF-449E-A722-4A1053F75663}"/>
              </a:ext>
            </a:extLst>
          </p:cNvPr>
          <p:cNvSpPr txBox="1"/>
          <p:nvPr/>
        </p:nvSpPr>
        <p:spPr>
          <a:xfrm>
            <a:off x="0" y="1815097"/>
            <a:ext cx="36004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B8E8FB"/>
                </a:solidFill>
              </a:rPr>
              <a:t>Nansen bottle, old model. </a:t>
            </a:r>
          </a:p>
          <a:p>
            <a:pPr algn="ctr"/>
            <a:r>
              <a:rPr lang="en-US" sz="1400" dirty="0">
                <a:solidFill>
                  <a:srgbClr val="B8E8FB"/>
                </a:solidFill>
              </a:rPr>
              <a:t>Borrowed from Norwegian Polar Institute </a:t>
            </a:r>
            <a:endParaRPr lang="nb-NO" sz="1400" dirty="0">
              <a:solidFill>
                <a:srgbClr val="B8E8F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41609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224</TotalTime>
  <Words>72</Words>
  <Application>Microsoft Office PowerPoint</Application>
  <PresentationFormat>Egendefinert</PresentationFormat>
  <Paragraphs>18</Paragraphs>
  <Slides>3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Myriad Pro Light</vt:lpstr>
      <vt:lpstr>Office-tema</vt:lpstr>
      <vt:lpstr>PowerPoint-presentasjon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Ann Kristin Balto</dc:creator>
  <cp:lastModifiedBy>Ann Kristin Balto</cp:lastModifiedBy>
  <cp:revision>17</cp:revision>
  <cp:lastPrinted>2021-09-30T13:40:33Z</cp:lastPrinted>
  <dcterms:created xsi:type="dcterms:W3CDTF">2021-09-30T09:31:33Z</dcterms:created>
  <dcterms:modified xsi:type="dcterms:W3CDTF">2021-09-30T13:42:48Z</dcterms:modified>
</cp:coreProperties>
</file>