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91" autoAdjust="0"/>
  </p:normalViewPr>
  <p:slideViewPr>
    <p:cSldViewPr snapToGrid="0" snapToObjects="1">
      <p:cViewPr varScale="1">
        <p:scale>
          <a:sx n="82" d="100"/>
          <a:sy n="82" d="100"/>
        </p:scale>
        <p:origin x="2958" y="6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1A052-A861-4CE1-A15A-0139FF8AFC41}" type="datetimeFigureOut">
              <a:rPr lang="en-GB" smtClean="0"/>
              <a:t>23/04/2019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58592-21BA-4A16-A3FB-115A18A71F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51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58592-21BA-4A16-A3FB-115A18A71FC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5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6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3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333" b="1" cap="all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1pPr>
            <a:lvl2pPr marL="495285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99057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3pPr>
            <a:lvl4pPr marL="148585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4pPr>
            <a:lvl5pPr marL="198113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5pPr>
            <a:lvl6pPr marL="2476424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6pPr>
            <a:lvl7pPr marL="2971709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7pPr>
            <a:lvl8pPr marL="3466993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8pPr>
            <a:lvl9pPr marL="3962278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1" y="3081867"/>
            <a:ext cx="2257425" cy="8715905"/>
          </a:xfrm>
        </p:spPr>
        <p:txBody>
          <a:bodyPr/>
          <a:lstStyle>
            <a:lvl1pPr>
              <a:defRPr sz="3033"/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53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5285" indent="0">
              <a:buNone/>
              <a:defRPr sz="2167" b="1"/>
            </a:lvl2pPr>
            <a:lvl3pPr marL="990570" indent="0">
              <a:buNone/>
              <a:defRPr sz="1950" b="1"/>
            </a:lvl3pPr>
            <a:lvl4pPr marL="1485854" indent="0">
              <a:buNone/>
              <a:defRPr sz="1733" b="1"/>
            </a:lvl4pPr>
            <a:lvl5pPr marL="1981139" indent="0">
              <a:buNone/>
              <a:defRPr sz="1733" b="1"/>
            </a:lvl5pPr>
            <a:lvl6pPr marL="2476424" indent="0">
              <a:buNone/>
              <a:defRPr sz="1733" b="1"/>
            </a:lvl6pPr>
            <a:lvl7pPr marL="2971709" indent="0">
              <a:buNone/>
              <a:defRPr sz="1733" b="1"/>
            </a:lvl7pPr>
            <a:lvl8pPr marL="3466993" indent="0">
              <a:buNone/>
              <a:defRPr sz="1733" b="1"/>
            </a:lvl8pPr>
            <a:lvl9pPr marL="3962278" indent="0">
              <a:buNone/>
              <a:defRPr sz="1733" b="1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600"/>
            </a:lvl1pPr>
            <a:lvl2pPr>
              <a:defRPr sz="2167"/>
            </a:lvl2pPr>
            <a:lvl3pPr>
              <a:defRPr sz="195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31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5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467"/>
            </a:lvl1pPr>
            <a:lvl2pPr>
              <a:defRPr sz="3033"/>
            </a:lvl2pPr>
            <a:lvl3pPr>
              <a:defRPr sz="2600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45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167" b="1"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467"/>
            </a:lvl1pPr>
            <a:lvl2pPr marL="495285" indent="0">
              <a:buNone/>
              <a:defRPr sz="3033"/>
            </a:lvl2pPr>
            <a:lvl3pPr marL="990570" indent="0">
              <a:buNone/>
              <a:defRPr sz="2600"/>
            </a:lvl3pPr>
            <a:lvl4pPr marL="1485854" indent="0">
              <a:buNone/>
              <a:defRPr sz="2167"/>
            </a:lvl4pPr>
            <a:lvl5pPr marL="1981139" indent="0">
              <a:buNone/>
              <a:defRPr sz="2167"/>
            </a:lvl5pPr>
            <a:lvl6pPr marL="2476424" indent="0">
              <a:buNone/>
              <a:defRPr sz="2167"/>
            </a:lvl6pPr>
            <a:lvl7pPr marL="2971709" indent="0">
              <a:buNone/>
              <a:defRPr sz="2167"/>
            </a:lvl7pPr>
            <a:lvl8pPr marL="3466993" indent="0">
              <a:buNone/>
              <a:defRPr sz="2167"/>
            </a:lvl8pPr>
            <a:lvl9pPr marL="3962278" indent="0">
              <a:buNone/>
              <a:defRPr sz="21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517"/>
            </a:lvl1pPr>
            <a:lvl2pPr marL="495285" indent="0">
              <a:buNone/>
              <a:defRPr sz="1300"/>
            </a:lvl2pPr>
            <a:lvl3pPr marL="990570" indent="0">
              <a:buNone/>
              <a:defRPr sz="1083"/>
            </a:lvl3pPr>
            <a:lvl4pPr marL="1485854" indent="0">
              <a:buNone/>
              <a:defRPr sz="975"/>
            </a:lvl4pPr>
            <a:lvl5pPr marL="1981139" indent="0">
              <a:buNone/>
              <a:defRPr sz="975"/>
            </a:lvl5pPr>
            <a:lvl6pPr marL="2476424" indent="0">
              <a:buNone/>
              <a:defRPr sz="975"/>
            </a:lvl6pPr>
            <a:lvl7pPr marL="2971709" indent="0">
              <a:buNone/>
              <a:defRPr sz="975"/>
            </a:lvl7pPr>
            <a:lvl8pPr marL="3466993" indent="0">
              <a:buNone/>
              <a:defRPr sz="975"/>
            </a:lvl8pPr>
            <a:lvl9pPr marL="3962278" indent="0">
              <a:buNone/>
              <a:defRPr sz="975"/>
            </a:lvl9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458A6-6A37-B941-AA41-42071956639F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866F1-25A7-6149-986F-1B402C1B5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5285" rtl="0" eaLnBrk="1" latinLnBrk="0" hangingPunct="1"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1464" indent="-371464" algn="l" defTabSz="495285" rtl="0" eaLnBrk="1" latinLnBrk="0" hangingPunct="1">
        <a:spcBef>
          <a:spcPct val="20000"/>
        </a:spcBef>
        <a:buFont typeface="Arial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1pPr>
      <a:lvl2pPr marL="804838" indent="-309553" algn="l" defTabSz="495285" rtl="0" eaLnBrk="1" latinLnBrk="0" hangingPunct="1">
        <a:spcBef>
          <a:spcPct val="20000"/>
        </a:spcBef>
        <a:buFont typeface="Arial"/>
        <a:buChar char="–"/>
        <a:defRPr sz="3033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495285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495285" rtl="0" eaLnBrk="1" latinLnBrk="0" hangingPunct="1">
        <a:spcBef>
          <a:spcPct val="20000"/>
        </a:spcBef>
        <a:buFont typeface="Arial"/>
        <a:buChar char="–"/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495285" rtl="0" eaLnBrk="1" latinLnBrk="0" hangingPunct="1">
        <a:spcBef>
          <a:spcPct val="20000"/>
        </a:spcBef>
        <a:buFont typeface="Arial"/>
        <a:buChar char="»"/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495285" rtl="0" eaLnBrk="1" latinLnBrk="0" hangingPunct="1">
        <a:spcBef>
          <a:spcPct val="20000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495285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jpg"/><Relationship Id="rId3" Type="http://schemas.openxmlformats.org/officeDocument/2006/relationships/image" Target="../media/image1.jpg"/><Relationship Id="rId7" Type="http://schemas.openxmlformats.org/officeDocument/2006/relationships/image" Target="../media/image4.JPG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261191" y="6385540"/>
            <a:ext cx="261610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50">
                <a:solidFill>
                  <a:schemeClr val="bg1"/>
                </a:solidFill>
              </a:rPr>
              <a:t>f</a:t>
            </a:r>
            <a:endParaRPr lang="en-US" sz="195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54279-AD21-45CA-BEFE-6ECE3D519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" y="2610322"/>
            <a:ext cx="3281702" cy="2461277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004D3C92-E882-448D-B1A6-5FB033641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2" r="-18572" b="22801"/>
          <a:stretch/>
        </p:blipFill>
        <p:spPr>
          <a:xfrm>
            <a:off x="8099" y="8182357"/>
            <a:ext cx="4163201" cy="1694753"/>
          </a:xfrm>
          <a:prstGeom prst="rect">
            <a:avLst/>
          </a:prstGeom>
          <a:noFill/>
          <a:ln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0706E-B767-4AF2-B734-18158D37B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890"/>
            <a:ext cx="3281703" cy="24612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BDF08C-F3BE-4018-A378-99874890C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46532"/>
            <a:ext cx="4171300" cy="4630481"/>
          </a:xfrm>
          <a:prstGeom prst="rect">
            <a:avLst/>
          </a:prstGeom>
          <a:scene3d>
            <a:camera prst="orthographicFront">
              <a:rot lat="5400000" lon="0" rev="0"/>
            </a:camera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A1D499-B1F2-4A3B-8E46-2A07E8147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9400" y="2971487"/>
            <a:ext cx="6858000" cy="7612936"/>
          </a:xfrm>
          <a:prstGeom prst="rect">
            <a:avLst/>
          </a:prstGeom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EAB4DC-9F8C-4BFD-9F8A-C648BBE962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027" y="4965180"/>
            <a:ext cx="3007220" cy="3338258"/>
          </a:xfrm>
          <a:prstGeom prst="rect">
            <a:avLst/>
          </a:prstGeom>
          <a:scene3d>
            <a:camera prst="orthographicFront">
              <a:rot lat="10800000" lon="0" rev="5400000"/>
            </a:camera>
            <a:lightRig rig="threePt" dir="t"/>
          </a:scene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26D54F-F81B-4466-9FDD-2C73B99821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8998" y="4704183"/>
            <a:ext cx="3355981" cy="22563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922E57-3CA9-4547-87B5-C4EB808FA2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8997" y="7051452"/>
            <a:ext cx="3355981" cy="28256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296200-AFBD-4141-BEFD-9A669AA150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2361" y="1825839"/>
            <a:ext cx="2129257" cy="337848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8F7594-0B46-45EA-89EF-7016D6C4F5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3016" y="30024"/>
            <a:ext cx="3423042" cy="2293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FD0A64-88BC-4B03-A596-6148DFC56CBF}"/>
              </a:ext>
            </a:extLst>
          </p:cNvPr>
          <p:cNvSpPr txBox="1"/>
          <p:nvPr/>
        </p:nvSpPr>
        <p:spPr>
          <a:xfrm>
            <a:off x="31942" y="75957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254FF-233D-4332-8A54-3BBC4DF2D03A}"/>
              </a:ext>
            </a:extLst>
          </p:cNvPr>
          <p:cNvSpPr txBox="1"/>
          <p:nvPr/>
        </p:nvSpPr>
        <p:spPr>
          <a:xfrm>
            <a:off x="3369554" y="6988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3BF20-4E0A-40E3-BD13-D458315EC2C8}"/>
              </a:ext>
            </a:extLst>
          </p:cNvPr>
          <p:cNvSpPr txBox="1"/>
          <p:nvPr/>
        </p:nvSpPr>
        <p:spPr>
          <a:xfrm>
            <a:off x="72877" y="266596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3BAC7-940C-4693-B7CF-D03C6B8ABCDC}"/>
              </a:ext>
            </a:extLst>
          </p:cNvPr>
          <p:cNvSpPr txBox="1"/>
          <p:nvPr/>
        </p:nvSpPr>
        <p:spPr>
          <a:xfrm flipH="1">
            <a:off x="3428998" y="2490167"/>
            <a:ext cx="28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BAB72-C2A2-4B41-B204-C9FB05539C4E}"/>
              </a:ext>
            </a:extLst>
          </p:cNvPr>
          <p:cNvSpPr txBox="1"/>
          <p:nvPr/>
        </p:nvSpPr>
        <p:spPr>
          <a:xfrm>
            <a:off x="23262" y="51911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1BD58-61B8-4A24-B25A-D42152AA8827}"/>
              </a:ext>
            </a:extLst>
          </p:cNvPr>
          <p:cNvSpPr txBox="1"/>
          <p:nvPr/>
        </p:nvSpPr>
        <p:spPr>
          <a:xfrm>
            <a:off x="3474034" y="4834993"/>
            <a:ext cx="26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2191C-6C8A-4F5B-A21B-E771ACCE581E}"/>
              </a:ext>
            </a:extLst>
          </p:cNvPr>
          <p:cNvSpPr txBox="1"/>
          <p:nvPr/>
        </p:nvSpPr>
        <p:spPr>
          <a:xfrm>
            <a:off x="11092" y="8202407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51B2A-E05F-4E1E-9193-B4EA6B578247}"/>
              </a:ext>
            </a:extLst>
          </p:cNvPr>
          <p:cNvSpPr txBox="1"/>
          <p:nvPr/>
        </p:nvSpPr>
        <p:spPr>
          <a:xfrm>
            <a:off x="3451610" y="7147113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063791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</Words>
  <Application>Microsoft Office PowerPoint</Application>
  <PresentationFormat>A4 Paper (210x297 mm)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Bruker ved UiO</dc:creator>
  <cp:lastModifiedBy>Haakon Hop</cp:lastModifiedBy>
  <cp:revision>22</cp:revision>
  <dcterms:created xsi:type="dcterms:W3CDTF">2014-12-03T13:30:12Z</dcterms:created>
  <dcterms:modified xsi:type="dcterms:W3CDTF">2019-04-23T08:40:42Z</dcterms:modified>
</cp:coreProperties>
</file>