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82" d="100"/>
          <a:sy n="82" d="100"/>
        </p:scale>
        <p:origin x="2958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3FC9F9-666B-4F95-83FB-F753E4017A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069" y="461506"/>
            <a:ext cx="3174321" cy="231502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22DDFB-4731-40F4-BDC0-E2A8DFCB82E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653" y="3852466"/>
            <a:ext cx="3335453" cy="231502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FD8349-98C2-4E5B-AE2D-A9E2679DD92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15" y="7224282"/>
            <a:ext cx="3117740" cy="217646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A9C75C-8DAC-4269-BDE7-82FD9E73A5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41" y="539633"/>
            <a:ext cx="3174321" cy="21587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0F6D43-2F5B-43FD-94E2-881B6800420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74" y="3914415"/>
            <a:ext cx="3335453" cy="21587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FAC205-9054-4296-872A-B2A92956905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22" y="7233127"/>
            <a:ext cx="3117740" cy="215877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1F974-B1AD-41D4-813C-71205A579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169228" y="512304"/>
            <a:ext cx="3164115" cy="2213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32D43-1932-4B2B-856E-8232A1337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068351" y="3887086"/>
            <a:ext cx="3365868" cy="2213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A1190-0F37-4601-A632-88156D8C3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381109" y="7129598"/>
            <a:ext cx="3128050" cy="2365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8EF041-05F5-47C5-9B17-0CE1365CFD40}"/>
              </a:ext>
            </a:extLst>
          </p:cNvPr>
          <p:cNvSpPr txBox="1"/>
          <p:nvPr/>
        </p:nvSpPr>
        <p:spPr>
          <a:xfrm>
            <a:off x="0" y="9217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50D38-4FF7-42B1-A609-A550DEF0CE47}"/>
              </a:ext>
            </a:extLst>
          </p:cNvPr>
          <p:cNvSpPr txBox="1"/>
          <p:nvPr/>
        </p:nvSpPr>
        <p:spPr>
          <a:xfrm>
            <a:off x="2408746" y="13123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3F8D6E-C706-48EA-AD3D-9D6025160EB3}"/>
              </a:ext>
            </a:extLst>
          </p:cNvPr>
          <p:cNvSpPr txBox="1"/>
          <p:nvPr/>
        </p:nvSpPr>
        <p:spPr>
          <a:xfrm>
            <a:off x="4689733" y="60511"/>
            <a:ext cx="2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B6FAC-77BF-42F5-8F7E-B04EDBDD2D53}"/>
              </a:ext>
            </a:extLst>
          </p:cNvPr>
          <p:cNvSpPr txBox="1"/>
          <p:nvPr/>
        </p:nvSpPr>
        <p:spPr>
          <a:xfrm>
            <a:off x="-11220" y="337730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C85FF5-9E2E-4F50-A4A1-34B4E8E36AD7}"/>
              </a:ext>
            </a:extLst>
          </p:cNvPr>
          <p:cNvSpPr txBox="1"/>
          <p:nvPr/>
        </p:nvSpPr>
        <p:spPr>
          <a:xfrm>
            <a:off x="2411952" y="33108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E6BEF9-4857-4BA8-850E-A928D8DB64D2}"/>
              </a:ext>
            </a:extLst>
          </p:cNvPr>
          <p:cNvSpPr txBox="1"/>
          <p:nvPr/>
        </p:nvSpPr>
        <p:spPr>
          <a:xfrm>
            <a:off x="4644570" y="334791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0AA6AD-CD19-477D-9FBC-E2CB1D69195C}"/>
              </a:ext>
            </a:extLst>
          </p:cNvPr>
          <p:cNvSpPr txBox="1"/>
          <p:nvPr/>
        </p:nvSpPr>
        <p:spPr>
          <a:xfrm flipH="1">
            <a:off x="47591" y="6777955"/>
            <a:ext cx="24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DBA593-8958-4E3F-9814-ECADF741B2AB}"/>
              </a:ext>
            </a:extLst>
          </p:cNvPr>
          <p:cNvSpPr txBox="1"/>
          <p:nvPr/>
        </p:nvSpPr>
        <p:spPr>
          <a:xfrm>
            <a:off x="2405540" y="674425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96E0D8-C117-4B54-A0D2-B3C7724A92A8}"/>
              </a:ext>
            </a:extLst>
          </p:cNvPr>
          <p:cNvSpPr txBox="1"/>
          <p:nvPr/>
        </p:nvSpPr>
        <p:spPr>
          <a:xfrm flipH="1">
            <a:off x="4641258" y="6762575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</Words>
  <Application>Microsoft Office PowerPoint</Application>
  <PresentationFormat>A4 Paper (210x297 mm)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18</cp:revision>
  <dcterms:created xsi:type="dcterms:W3CDTF">2014-12-03T13:30:12Z</dcterms:created>
  <dcterms:modified xsi:type="dcterms:W3CDTF">2019-04-23T08:27:58Z</dcterms:modified>
</cp:coreProperties>
</file>