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91" autoAdjust="0"/>
  </p:normalViewPr>
  <p:slideViewPr>
    <p:cSldViewPr snapToGrid="0" snapToObjects="1">
      <p:cViewPr varScale="1">
        <p:scale>
          <a:sx n="82" d="100"/>
          <a:sy n="82" d="100"/>
        </p:scale>
        <p:origin x="2958" y="90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1A052-A861-4CE1-A15A-0139FF8AFC41}" type="datetimeFigureOut">
              <a:rPr lang="en-GB" smtClean="0"/>
              <a:t>23/04/2019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58592-21BA-4A16-A3FB-115A18A71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451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58592-21BA-4A16-A3FB-115A18A71FC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65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0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10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529697"/>
            <a:ext cx="1157288" cy="11268075"/>
          </a:xfrm>
        </p:spPr>
        <p:txBody>
          <a:bodyPr vert="eaVert"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6" y="529697"/>
            <a:ext cx="3357563" cy="11268075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36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7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</p:spPr>
        <p:txBody>
          <a:bodyPr anchor="t"/>
          <a:lstStyle>
            <a:lvl1pPr algn="l">
              <a:defRPr sz="4333" b="1" cap="all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587"/>
            <a:ext cx="5829300" cy="2166936"/>
          </a:xfrm>
        </p:spPr>
        <p:txBody>
          <a:bodyPr anchor="b"/>
          <a:lstStyle>
            <a:lvl1pPr marL="0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1pPr>
            <a:lvl2pPr marL="495285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99057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3pPr>
            <a:lvl4pPr marL="148585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4pPr>
            <a:lvl5pPr marL="198113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5pPr>
            <a:lvl6pPr marL="247642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6pPr>
            <a:lvl7pPr marL="297170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7pPr>
            <a:lvl8pPr marL="3466993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8pPr>
            <a:lvl9pPr marL="3962278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35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6" y="3081867"/>
            <a:ext cx="2257425" cy="8715905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1" y="3081867"/>
            <a:ext cx="2257425" cy="8715905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5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3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57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5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394406"/>
            <a:ext cx="2256235" cy="1678517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94406"/>
            <a:ext cx="3833813" cy="8454497"/>
          </a:xfrm>
        </p:spPr>
        <p:txBody>
          <a:bodyPr/>
          <a:lstStyle>
            <a:lvl1pPr>
              <a:defRPr sz="3467"/>
            </a:lvl1pPr>
            <a:lvl2pPr>
              <a:defRPr sz="3033"/>
            </a:lvl2pPr>
            <a:lvl3pPr>
              <a:defRPr sz="2600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2072923"/>
            <a:ext cx="2256235" cy="6775980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45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1"/>
            <a:ext cx="4114800" cy="818622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467"/>
            </a:lvl1pPr>
            <a:lvl2pPr marL="495285" indent="0">
              <a:buNone/>
              <a:defRPr sz="3033"/>
            </a:lvl2pPr>
            <a:lvl3pPr marL="990570" indent="0">
              <a:buNone/>
              <a:defRPr sz="2600"/>
            </a:lvl3pPr>
            <a:lvl4pPr marL="1485854" indent="0">
              <a:buNone/>
              <a:defRPr sz="2167"/>
            </a:lvl4pPr>
            <a:lvl5pPr marL="1981139" indent="0">
              <a:buNone/>
              <a:defRPr sz="2167"/>
            </a:lvl5pPr>
            <a:lvl6pPr marL="2476424" indent="0">
              <a:buNone/>
              <a:defRPr sz="2167"/>
            </a:lvl6pPr>
            <a:lvl7pPr marL="2971709" indent="0">
              <a:buNone/>
              <a:defRPr sz="2167"/>
            </a:lvl7pPr>
            <a:lvl8pPr marL="3466993" indent="0">
              <a:buNone/>
              <a:defRPr sz="2167"/>
            </a:lvl8pPr>
            <a:lvl9pPr marL="3962278" indent="0">
              <a:buNone/>
              <a:defRPr sz="21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3"/>
            <a:ext cx="4114800" cy="1162578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9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396"/>
            <a:ext cx="21717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3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95285" rtl="0" eaLnBrk="1" latinLnBrk="0" hangingPunct="1">
        <a:spcBef>
          <a:spcPct val="0"/>
        </a:spcBef>
        <a:buNone/>
        <a:defRPr sz="47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1464" indent="-371464" algn="l" defTabSz="495285" rtl="0" eaLnBrk="1" latinLnBrk="0" hangingPunct="1">
        <a:spcBef>
          <a:spcPct val="20000"/>
        </a:spcBef>
        <a:buFont typeface="Arial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804838" indent="-309553" algn="l" defTabSz="495285" rtl="0" eaLnBrk="1" latinLnBrk="0" hangingPunct="1">
        <a:spcBef>
          <a:spcPct val="20000"/>
        </a:spcBef>
        <a:buFont typeface="Arial"/>
        <a:buChar char="–"/>
        <a:defRPr sz="3033" kern="1200">
          <a:solidFill>
            <a:schemeClr val="tx1"/>
          </a:solidFill>
          <a:latin typeface="+mn-lt"/>
          <a:ea typeface="+mn-ea"/>
          <a:cs typeface="+mn-cs"/>
        </a:defRPr>
      </a:lvl2pPr>
      <a:lvl3pPr marL="1238212" indent="-247642" algn="l" defTabSz="495285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33497" indent="-247642" algn="l" defTabSz="495285" rtl="0" eaLnBrk="1" latinLnBrk="0" hangingPunct="1">
        <a:spcBef>
          <a:spcPct val="20000"/>
        </a:spcBef>
        <a:buFont typeface="Arial"/>
        <a:buChar char="–"/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228781" indent="-247642" algn="l" defTabSz="495285" rtl="0" eaLnBrk="1" latinLnBrk="0" hangingPunct="1">
        <a:spcBef>
          <a:spcPct val="20000"/>
        </a:spcBef>
        <a:buFont typeface="Arial"/>
        <a:buChar char="»"/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4066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19351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714636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209920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70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3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261191" y="6385540"/>
            <a:ext cx="261610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50">
                <a:solidFill>
                  <a:schemeClr val="bg1"/>
                </a:solidFill>
              </a:rPr>
              <a:t>f</a:t>
            </a:r>
            <a:endParaRPr lang="en-US" sz="195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2D1E6-E39E-4E6F-957C-3B605DA91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-20317"/>
            <a:ext cx="3429001" cy="2571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5B2611-F7E7-4426-8A9F-E8C7E1EB6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" y="0"/>
            <a:ext cx="3374824" cy="25311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74BCBD-EF13-41E7-82CA-DCBC79A35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076" y="2582294"/>
            <a:ext cx="3372581" cy="2529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77C2DF-5576-409E-A7CB-97CA4627E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3" y="2582293"/>
            <a:ext cx="3372581" cy="25294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32C7E9-AD5C-4FEA-903A-C80CB59428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3" y="5185918"/>
            <a:ext cx="3128118" cy="23460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4C9DD8-FB9B-4309-8D16-CAB0151E2D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7866" y="5198721"/>
            <a:ext cx="3640135" cy="23332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807B9A-9A44-4AFB-9D2F-BD6D69DCDE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7306" y="7593751"/>
            <a:ext cx="3250351" cy="23122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67ECA68-7CA2-4239-A1DD-DB3BE13D50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7593751"/>
            <a:ext cx="3522801" cy="233328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2C81452-656E-49D2-9965-DDE141D3D032}"/>
              </a:ext>
            </a:extLst>
          </p:cNvPr>
          <p:cNvSpPr txBox="1"/>
          <p:nvPr/>
        </p:nvSpPr>
        <p:spPr>
          <a:xfrm>
            <a:off x="10343" y="100271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9A336D-0EA0-48D7-B971-918F00C8242D}"/>
              </a:ext>
            </a:extLst>
          </p:cNvPr>
          <p:cNvSpPr txBox="1"/>
          <p:nvPr/>
        </p:nvSpPr>
        <p:spPr>
          <a:xfrm>
            <a:off x="3475076" y="10027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8F354E-B957-4C87-AE0B-C851A6905587}"/>
              </a:ext>
            </a:extLst>
          </p:cNvPr>
          <p:cNvSpPr txBox="1"/>
          <p:nvPr/>
        </p:nvSpPr>
        <p:spPr>
          <a:xfrm>
            <a:off x="23984" y="2631389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9B4BB7-C01F-4BFA-AFE6-DB57F0937250}"/>
              </a:ext>
            </a:extLst>
          </p:cNvPr>
          <p:cNvSpPr txBox="1"/>
          <p:nvPr/>
        </p:nvSpPr>
        <p:spPr>
          <a:xfrm>
            <a:off x="3487114" y="261317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164528-E7A2-45B2-BFD9-ABE0D1DE4A38}"/>
              </a:ext>
            </a:extLst>
          </p:cNvPr>
          <p:cNvSpPr txBox="1"/>
          <p:nvPr/>
        </p:nvSpPr>
        <p:spPr>
          <a:xfrm>
            <a:off x="23984" y="520272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96DA6F-851C-41BD-9F1F-D4202462DC67}"/>
              </a:ext>
            </a:extLst>
          </p:cNvPr>
          <p:cNvSpPr txBox="1"/>
          <p:nvPr/>
        </p:nvSpPr>
        <p:spPr>
          <a:xfrm>
            <a:off x="3267603" y="5279866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10E480-AA28-47E1-9C73-1EEC016A1DCB}"/>
              </a:ext>
            </a:extLst>
          </p:cNvPr>
          <p:cNvSpPr txBox="1"/>
          <p:nvPr/>
        </p:nvSpPr>
        <p:spPr>
          <a:xfrm>
            <a:off x="-9763" y="7511925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DAB08F-E4E5-43BC-91E1-2794D7947403}"/>
              </a:ext>
            </a:extLst>
          </p:cNvPr>
          <p:cNvSpPr txBox="1"/>
          <p:nvPr/>
        </p:nvSpPr>
        <p:spPr>
          <a:xfrm>
            <a:off x="3597306" y="759466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063791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10</Words>
  <Application>Microsoft Office PowerPoint</Application>
  <PresentationFormat>A4 Paper (210x297 mm)</PresentationFormat>
  <Paragraphs>10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Bruker ved UiO</dc:creator>
  <cp:lastModifiedBy>Haakon Hop</cp:lastModifiedBy>
  <cp:revision>18</cp:revision>
  <dcterms:created xsi:type="dcterms:W3CDTF">2014-12-03T13:30:12Z</dcterms:created>
  <dcterms:modified xsi:type="dcterms:W3CDTF">2019-04-23T08:45:48Z</dcterms:modified>
</cp:coreProperties>
</file>