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91" autoAdjust="0"/>
  </p:normalViewPr>
  <p:slideViewPr>
    <p:cSldViewPr snapToGrid="0" snapToObjects="1">
      <p:cViewPr varScale="1">
        <p:scale>
          <a:sx n="82" d="100"/>
          <a:sy n="82" d="100"/>
        </p:scale>
        <p:origin x="2958" y="9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1A052-A861-4CE1-A15A-0139FF8AFC41}" type="datetimeFigureOut">
              <a:rPr lang="en-GB" smtClean="0"/>
              <a:t>23/04/2019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58592-21BA-4A16-A3FB-115A18A71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5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58592-21BA-4A16-A3FB-115A18A71FC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5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0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3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1pPr>
            <a:lvl2pPr marL="49528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5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3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5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4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9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3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5285" rtl="0" eaLnBrk="1" latinLnBrk="0" hangingPunct="1"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464" indent="-371464" algn="l" defTabSz="495285" rtl="0" eaLnBrk="1" latinLnBrk="0" hangingPunct="1">
        <a:spcBef>
          <a:spcPct val="20000"/>
        </a:spcBef>
        <a:buFont typeface="Arial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defTabSz="495285" rtl="0" eaLnBrk="1" latinLnBrk="0" hangingPunct="1">
        <a:spcBef>
          <a:spcPct val="20000"/>
        </a:spcBef>
        <a:buFont typeface="Arial"/>
        <a:buChar char="–"/>
        <a:defRPr sz="3033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495285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495285" rtl="0" eaLnBrk="1" latinLnBrk="0" hangingPunct="1">
        <a:spcBef>
          <a:spcPct val="20000"/>
        </a:spcBef>
        <a:buFont typeface="Arial"/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495285" rtl="0" eaLnBrk="1" latinLnBrk="0" hangingPunct="1">
        <a:spcBef>
          <a:spcPct val="20000"/>
        </a:spcBef>
        <a:buFont typeface="Arial"/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tif"/><Relationship Id="rId4" Type="http://schemas.openxmlformats.org/officeDocument/2006/relationships/image" Target="../media/image2.tif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261191" y="6385540"/>
            <a:ext cx="261610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>
                <a:solidFill>
                  <a:schemeClr val="bg1"/>
                </a:solidFill>
              </a:rPr>
              <a:t>f</a:t>
            </a:r>
            <a:endParaRPr lang="en-US" sz="195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CCEB9-AFD1-444B-844F-2EBCB6303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" y="14156"/>
            <a:ext cx="3379866" cy="2534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D13723-C1F0-4975-86B0-D936BEE2D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6" y="2652200"/>
            <a:ext cx="2976633" cy="2232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E4BFD3-6529-48F0-B0EA-59F017F6B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099" y="14156"/>
            <a:ext cx="3374632" cy="25309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7304D5-C359-4544-A03D-70B1CDD65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2" y="5021325"/>
            <a:ext cx="2976634" cy="223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B2239D-5B8B-4CA4-AB52-C3D202F59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843" y="2624234"/>
            <a:ext cx="3723645" cy="35819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9EE497-5A34-4013-B348-8CB76DFFDB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3843" y="6281373"/>
            <a:ext cx="3723644" cy="34290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9A22C12-B785-4932-9997-BC75F398CE86}"/>
              </a:ext>
            </a:extLst>
          </p:cNvPr>
          <p:cNvSpPr txBox="1"/>
          <p:nvPr/>
        </p:nvSpPr>
        <p:spPr>
          <a:xfrm>
            <a:off x="26446" y="42118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CE0970-5545-4103-9853-A39F27D27AE3}"/>
              </a:ext>
            </a:extLst>
          </p:cNvPr>
          <p:cNvSpPr txBox="1"/>
          <p:nvPr/>
        </p:nvSpPr>
        <p:spPr>
          <a:xfrm>
            <a:off x="3429000" y="7221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97D64B-F2C9-4494-9349-5134F70A78E1}"/>
              </a:ext>
            </a:extLst>
          </p:cNvPr>
          <p:cNvSpPr txBox="1"/>
          <p:nvPr/>
        </p:nvSpPr>
        <p:spPr>
          <a:xfrm>
            <a:off x="40512" y="266890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E28C30-9379-48D8-8454-419A0C5E0D2D}"/>
              </a:ext>
            </a:extLst>
          </p:cNvPr>
          <p:cNvSpPr txBox="1"/>
          <p:nvPr/>
        </p:nvSpPr>
        <p:spPr>
          <a:xfrm>
            <a:off x="3155744" y="26522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6FC53B-8967-4F3A-8F05-E12110231627}"/>
              </a:ext>
            </a:extLst>
          </p:cNvPr>
          <p:cNvSpPr txBox="1"/>
          <p:nvPr/>
        </p:nvSpPr>
        <p:spPr>
          <a:xfrm>
            <a:off x="38113" y="50213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4C08F7-DBA1-4555-BBE4-C7A3BCA29AC2}"/>
              </a:ext>
            </a:extLst>
          </p:cNvPr>
          <p:cNvSpPr txBox="1"/>
          <p:nvPr/>
        </p:nvSpPr>
        <p:spPr>
          <a:xfrm>
            <a:off x="3101589" y="6338807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06712D-4C68-4208-8395-28A769AB21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12" y="7399887"/>
            <a:ext cx="3011685" cy="2310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BEB98-54B9-44DD-AA85-D978B2DAFDFA}"/>
              </a:ext>
            </a:extLst>
          </p:cNvPr>
          <p:cNvSpPr txBox="1"/>
          <p:nvPr/>
        </p:nvSpPr>
        <p:spPr>
          <a:xfrm>
            <a:off x="103268" y="7506088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063791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9</Words>
  <Application>Microsoft Office PowerPoint</Application>
  <PresentationFormat>A4 Paper (210x297 mm)</PresentationFormat>
  <Paragraphs>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Bruker ved UiO</dc:creator>
  <cp:lastModifiedBy>Haakon Hop</cp:lastModifiedBy>
  <cp:revision>19</cp:revision>
  <dcterms:created xsi:type="dcterms:W3CDTF">2014-12-03T13:30:12Z</dcterms:created>
  <dcterms:modified xsi:type="dcterms:W3CDTF">2019-04-23T08:43:29Z</dcterms:modified>
</cp:coreProperties>
</file>