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91" autoAdjust="0"/>
  </p:normalViewPr>
  <p:slideViewPr>
    <p:cSldViewPr snapToGrid="0" snapToObjects="1">
      <p:cViewPr varScale="1">
        <p:scale>
          <a:sx n="82" d="100"/>
          <a:sy n="82" d="100"/>
        </p:scale>
        <p:origin x="2958" y="9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1A052-A861-4CE1-A15A-0139FF8AFC41}" type="datetimeFigureOut">
              <a:rPr lang="en-GB" smtClean="0"/>
              <a:t>23/04/2019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58592-21BA-4A16-A3FB-115A18A71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5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58592-21BA-4A16-A3FB-115A18A71FC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5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0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3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1pPr>
            <a:lvl2pPr marL="49528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5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3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5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4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9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3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5285" rtl="0" eaLnBrk="1" latinLnBrk="0" hangingPunct="1"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464" indent="-371464" algn="l" defTabSz="495285" rtl="0" eaLnBrk="1" latinLnBrk="0" hangingPunct="1">
        <a:spcBef>
          <a:spcPct val="20000"/>
        </a:spcBef>
        <a:buFont typeface="Arial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defTabSz="495285" rtl="0" eaLnBrk="1" latinLnBrk="0" hangingPunct="1">
        <a:spcBef>
          <a:spcPct val="20000"/>
        </a:spcBef>
        <a:buFont typeface="Arial"/>
        <a:buChar char="–"/>
        <a:defRPr sz="3033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495285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495285" rtl="0" eaLnBrk="1" latinLnBrk="0" hangingPunct="1">
        <a:spcBef>
          <a:spcPct val="20000"/>
        </a:spcBef>
        <a:buFont typeface="Arial"/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495285" rtl="0" eaLnBrk="1" latinLnBrk="0" hangingPunct="1">
        <a:spcBef>
          <a:spcPct val="20000"/>
        </a:spcBef>
        <a:buFont typeface="Arial"/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261191" y="6385540"/>
            <a:ext cx="261610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>
                <a:solidFill>
                  <a:schemeClr val="bg1"/>
                </a:solidFill>
              </a:rPr>
              <a:t>f</a:t>
            </a:r>
            <a:endParaRPr lang="en-US" sz="195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C7556B-7C04-4179-B6D4-B0342770B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" y="2"/>
            <a:ext cx="3398742" cy="2552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39BDF-20A3-417F-A02B-A30C3F5E2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512" y="5015698"/>
            <a:ext cx="3185388" cy="23834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25FDECF-29DA-42B9-AE14-096C715AF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" y="2595062"/>
            <a:ext cx="3143917" cy="23579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AB10BD-DC68-4AF7-9ECB-9D1A1A1DC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905" y="2582295"/>
            <a:ext cx="3647095" cy="23834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6BBF7DC-7CBA-4D77-8814-DFF341E17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430523"/>
            <a:ext cx="3173153" cy="24193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9C9FBC1-644B-4DF8-9A14-A97D92AE7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" y="5029712"/>
            <a:ext cx="3592370" cy="234267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BC16E9E-9338-4078-95FF-C87D9039E7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9005" y="7436335"/>
            <a:ext cx="3638995" cy="243602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BCB2D30-9D7D-4072-81B0-F02E5EA6A2BC}"/>
              </a:ext>
            </a:extLst>
          </p:cNvPr>
          <p:cNvSpPr txBox="1"/>
          <p:nvPr/>
        </p:nvSpPr>
        <p:spPr>
          <a:xfrm>
            <a:off x="57322" y="56088"/>
            <a:ext cx="36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8A000F-2D11-4E4D-B56F-E989182224AD}"/>
              </a:ext>
            </a:extLst>
          </p:cNvPr>
          <p:cNvSpPr txBox="1"/>
          <p:nvPr/>
        </p:nvSpPr>
        <p:spPr>
          <a:xfrm>
            <a:off x="-18381" y="2587279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BDBC6D-3C63-4018-B74E-CE2D5C2767EF}"/>
              </a:ext>
            </a:extLst>
          </p:cNvPr>
          <p:cNvSpPr txBox="1"/>
          <p:nvPr/>
        </p:nvSpPr>
        <p:spPr>
          <a:xfrm>
            <a:off x="3219005" y="2587279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7A16DA-9A63-484B-BC30-ECB3CE55CD41}"/>
              </a:ext>
            </a:extLst>
          </p:cNvPr>
          <p:cNvSpPr txBox="1"/>
          <p:nvPr/>
        </p:nvSpPr>
        <p:spPr>
          <a:xfrm>
            <a:off x="9636" y="506923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9CBDD9A-431B-460A-A10C-C3F5985D0FEF}"/>
              </a:ext>
            </a:extLst>
          </p:cNvPr>
          <p:cNvSpPr txBox="1"/>
          <p:nvPr/>
        </p:nvSpPr>
        <p:spPr>
          <a:xfrm flipH="1">
            <a:off x="3698490" y="5069237"/>
            <a:ext cx="396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7D6275-C7E5-4790-9E2C-DA4AD62E596B}"/>
              </a:ext>
            </a:extLst>
          </p:cNvPr>
          <p:cNvSpPr txBox="1"/>
          <p:nvPr/>
        </p:nvSpPr>
        <p:spPr>
          <a:xfrm>
            <a:off x="-18381" y="745755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4C8ADB-69C7-4428-8524-68775587C5DD}"/>
              </a:ext>
            </a:extLst>
          </p:cNvPr>
          <p:cNvSpPr txBox="1"/>
          <p:nvPr/>
        </p:nvSpPr>
        <p:spPr>
          <a:xfrm>
            <a:off x="3177862" y="745755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54BCC-7833-491E-8D64-9EBC9760AA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1191" y="5262"/>
            <a:ext cx="3396809" cy="2541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19FDC1-3609-46FE-864A-0E56BB1502E6}"/>
              </a:ext>
            </a:extLst>
          </p:cNvPr>
          <p:cNvSpPr txBox="1"/>
          <p:nvPr/>
        </p:nvSpPr>
        <p:spPr>
          <a:xfrm>
            <a:off x="3545243" y="5608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63791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10</Words>
  <Application>Microsoft Office PowerPoint</Application>
  <PresentationFormat>A4 Paper (210x297 mm)</PresentationFormat>
  <Paragraphs>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Bruker ved UiO</dc:creator>
  <cp:lastModifiedBy>Haakon Hop</cp:lastModifiedBy>
  <cp:revision>15</cp:revision>
  <dcterms:created xsi:type="dcterms:W3CDTF">2014-12-03T13:30:12Z</dcterms:created>
  <dcterms:modified xsi:type="dcterms:W3CDTF">2019-04-23T08:49:46Z</dcterms:modified>
</cp:coreProperties>
</file>