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1" autoAdjust="0"/>
  </p:normalViewPr>
  <p:slideViewPr>
    <p:cSldViewPr snapToGrid="0" snapToObjects="1">
      <p:cViewPr varScale="1">
        <p:scale>
          <a:sx n="69" d="100"/>
          <a:sy n="69" d="100"/>
        </p:scale>
        <p:origin x="2622" y="6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A052-A861-4CE1-A15A-0139FF8AFC41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8592-21BA-4A16-A3FB-115A18A71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8592-21BA-4A16-A3FB-115A18A71F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61191" y="6385540"/>
            <a:ext cx="26161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>
                <a:solidFill>
                  <a:schemeClr val="bg1"/>
                </a:solidFill>
              </a:rPr>
              <a:t>f</a:t>
            </a:r>
            <a:endParaRPr lang="en-US" sz="19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1ADCD-7514-4F75-B468-5EE6B58A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488" y="1"/>
            <a:ext cx="3321512" cy="2285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9456A-4F0F-49A6-BF3D-F92183034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441742" cy="2285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7AB90-22A6-4707-A61E-ADA0109F9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3" y="2324579"/>
            <a:ext cx="3428999" cy="2456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950F1-611D-4B0D-A6B4-654E0CDE3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371" y="2324579"/>
            <a:ext cx="3367315" cy="2491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6D2D8-8C0B-4993-88B8-ED9E48744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2" y="4852226"/>
            <a:ext cx="3429000" cy="2456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A254C4-BAE7-4BA2-8161-8511D706B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799" y="4834323"/>
            <a:ext cx="3322457" cy="2491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C70E3F-1D23-45CF-8A78-0144528A9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24" y="7429568"/>
            <a:ext cx="3428518" cy="24923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AB4D2A-D746-4663-B5F6-8B30A4D930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7896" y="7414156"/>
            <a:ext cx="3321976" cy="24918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ED313B-51EF-4DA0-B656-898816D51D3C}"/>
              </a:ext>
            </a:extLst>
          </p:cNvPr>
          <p:cNvSpPr txBox="1"/>
          <p:nvPr/>
        </p:nvSpPr>
        <p:spPr>
          <a:xfrm flipH="1">
            <a:off x="13224" y="1"/>
            <a:ext cx="34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6F315B-69A4-480B-A9C7-56E62BEB69AA}"/>
              </a:ext>
            </a:extLst>
          </p:cNvPr>
          <p:cNvSpPr txBox="1"/>
          <p:nvPr/>
        </p:nvSpPr>
        <p:spPr>
          <a:xfrm>
            <a:off x="3547896" y="1451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7861F2-60FE-43FC-A6FB-1A9794E9A870}"/>
              </a:ext>
            </a:extLst>
          </p:cNvPr>
          <p:cNvSpPr txBox="1"/>
          <p:nvPr/>
        </p:nvSpPr>
        <p:spPr>
          <a:xfrm>
            <a:off x="13224" y="235758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C4C1D7-1E87-4C14-B718-3088E131CF2B}"/>
              </a:ext>
            </a:extLst>
          </p:cNvPr>
          <p:cNvSpPr txBox="1"/>
          <p:nvPr/>
        </p:nvSpPr>
        <p:spPr>
          <a:xfrm>
            <a:off x="3544592" y="237396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842F5-5371-4C52-B352-B7534E8CE655}"/>
              </a:ext>
            </a:extLst>
          </p:cNvPr>
          <p:cNvSpPr txBox="1"/>
          <p:nvPr/>
        </p:nvSpPr>
        <p:spPr>
          <a:xfrm>
            <a:off x="62775" y="48728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2C2A4F-0D8D-4353-96D1-2B5669D61B50}"/>
              </a:ext>
            </a:extLst>
          </p:cNvPr>
          <p:cNvSpPr txBox="1"/>
          <p:nvPr/>
        </p:nvSpPr>
        <p:spPr>
          <a:xfrm>
            <a:off x="3511090" y="486087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C4A8A9-F443-4CEF-92A9-D2F4D2C0EC69}"/>
              </a:ext>
            </a:extLst>
          </p:cNvPr>
          <p:cNvSpPr txBox="1"/>
          <p:nvPr/>
        </p:nvSpPr>
        <p:spPr>
          <a:xfrm>
            <a:off x="69187" y="754841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3E381A-EABB-41B0-AB0F-94411FF72438}"/>
              </a:ext>
            </a:extLst>
          </p:cNvPr>
          <p:cNvSpPr txBox="1"/>
          <p:nvPr/>
        </p:nvSpPr>
        <p:spPr>
          <a:xfrm>
            <a:off x="3547896" y="742966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6379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</Words>
  <Application>Microsoft Office PowerPoint</Application>
  <PresentationFormat>A4 Paper (210x297 mm)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Bruker ved UiO</dc:creator>
  <cp:lastModifiedBy>Haakon Hop</cp:lastModifiedBy>
  <cp:revision>15</cp:revision>
  <dcterms:created xsi:type="dcterms:W3CDTF">2014-12-03T13:30:12Z</dcterms:created>
  <dcterms:modified xsi:type="dcterms:W3CDTF">2019-04-23T09:31:00Z</dcterms:modified>
</cp:coreProperties>
</file>