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791" autoAdjust="0"/>
  </p:normalViewPr>
  <p:slideViewPr>
    <p:cSldViewPr snapToGrid="0" snapToObjects="1">
      <p:cViewPr varScale="1">
        <p:scale>
          <a:sx n="82" d="100"/>
          <a:sy n="82" d="100"/>
        </p:scale>
        <p:origin x="2958" y="90"/>
      </p:cViewPr>
      <p:guideLst>
        <p:guide orient="horz" pos="31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35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61A052-A861-4CE1-A15A-0139FF8AFC41}" type="datetimeFigureOut">
              <a:rPr lang="en-GB" smtClean="0"/>
              <a:t>23/04/2019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958592-21BA-4A16-A3FB-115A18A71F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451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58592-21BA-4A16-A3FB-115A18A71FC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651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3077283"/>
            <a:ext cx="5829300" cy="2123369"/>
          </a:xfrm>
        </p:spPr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5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0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76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66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6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206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610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529697"/>
            <a:ext cx="1157288" cy="11268075"/>
          </a:xfrm>
        </p:spPr>
        <p:txBody>
          <a:bodyPr vert="eaVert"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6" y="529697"/>
            <a:ext cx="3357563" cy="11268075"/>
          </a:xfrm>
        </p:spPr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536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47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6365522"/>
            <a:ext cx="5829300" cy="1967442"/>
          </a:xfrm>
        </p:spPr>
        <p:txBody>
          <a:bodyPr anchor="t"/>
          <a:lstStyle>
            <a:lvl1pPr algn="l">
              <a:defRPr sz="4333" b="1" cap="all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4198587"/>
            <a:ext cx="5829300" cy="2166936"/>
          </a:xfrm>
        </p:spPr>
        <p:txBody>
          <a:bodyPr anchor="b"/>
          <a:lstStyle>
            <a:lvl1pPr marL="0" indent="0">
              <a:buNone/>
              <a:defRPr sz="2167">
                <a:solidFill>
                  <a:schemeClr val="tx1">
                    <a:tint val="75000"/>
                  </a:schemeClr>
                </a:solidFill>
              </a:defRPr>
            </a:lvl1pPr>
            <a:lvl2pPr marL="495285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2pPr>
            <a:lvl3pPr marL="990570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3pPr>
            <a:lvl4pPr marL="1485854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4pPr>
            <a:lvl5pPr marL="1981139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5pPr>
            <a:lvl6pPr marL="2476424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6pPr>
            <a:lvl7pPr marL="2971709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7pPr>
            <a:lvl8pPr marL="3466993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8pPr>
            <a:lvl9pPr marL="3962278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35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6" y="3081867"/>
            <a:ext cx="2257425" cy="8715905"/>
          </a:xfrm>
        </p:spPr>
        <p:txBody>
          <a:bodyPr/>
          <a:lstStyle>
            <a:lvl1pPr>
              <a:defRPr sz="3033"/>
            </a:lvl1pPr>
            <a:lvl2pPr>
              <a:defRPr sz="2600"/>
            </a:lvl2pPr>
            <a:lvl3pPr>
              <a:defRPr sz="2167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1" y="3081867"/>
            <a:ext cx="2257425" cy="8715905"/>
          </a:xfrm>
        </p:spPr>
        <p:txBody>
          <a:bodyPr/>
          <a:lstStyle>
            <a:lvl1pPr>
              <a:defRPr sz="3033"/>
            </a:lvl1pPr>
            <a:lvl2pPr>
              <a:defRPr sz="2600"/>
            </a:lvl2pPr>
            <a:lvl3pPr>
              <a:defRPr sz="2167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53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5285" indent="0">
              <a:buNone/>
              <a:defRPr sz="2167" b="1"/>
            </a:lvl2pPr>
            <a:lvl3pPr marL="990570" indent="0">
              <a:buNone/>
              <a:defRPr sz="1950" b="1"/>
            </a:lvl3pPr>
            <a:lvl4pPr marL="1485854" indent="0">
              <a:buNone/>
              <a:defRPr sz="1733" b="1"/>
            </a:lvl4pPr>
            <a:lvl5pPr marL="1981139" indent="0">
              <a:buNone/>
              <a:defRPr sz="1733" b="1"/>
            </a:lvl5pPr>
            <a:lvl6pPr marL="2476424" indent="0">
              <a:buNone/>
              <a:defRPr sz="1733" b="1"/>
            </a:lvl6pPr>
            <a:lvl7pPr marL="2971709" indent="0">
              <a:buNone/>
              <a:defRPr sz="1733" b="1"/>
            </a:lvl7pPr>
            <a:lvl8pPr marL="3466993" indent="0">
              <a:buNone/>
              <a:defRPr sz="1733" b="1"/>
            </a:lvl8pPr>
            <a:lvl9pPr marL="3962278" indent="0">
              <a:buNone/>
              <a:defRPr sz="1733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600"/>
            </a:lvl1pPr>
            <a:lvl2pPr>
              <a:defRPr sz="2167"/>
            </a:lvl2pPr>
            <a:lvl3pPr>
              <a:defRPr sz="1950"/>
            </a:lvl3pPr>
            <a:lvl4pPr>
              <a:defRPr sz="1733"/>
            </a:lvl4pPr>
            <a:lvl5pPr>
              <a:defRPr sz="1733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2217385"/>
            <a:ext cx="3031331" cy="924101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5285" indent="0">
              <a:buNone/>
              <a:defRPr sz="2167" b="1"/>
            </a:lvl2pPr>
            <a:lvl3pPr marL="990570" indent="0">
              <a:buNone/>
              <a:defRPr sz="1950" b="1"/>
            </a:lvl3pPr>
            <a:lvl4pPr marL="1485854" indent="0">
              <a:buNone/>
              <a:defRPr sz="1733" b="1"/>
            </a:lvl4pPr>
            <a:lvl5pPr marL="1981139" indent="0">
              <a:buNone/>
              <a:defRPr sz="1733" b="1"/>
            </a:lvl5pPr>
            <a:lvl6pPr marL="2476424" indent="0">
              <a:buNone/>
              <a:defRPr sz="1733" b="1"/>
            </a:lvl6pPr>
            <a:lvl7pPr marL="2971709" indent="0">
              <a:buNone/>
              <a:defRPr sz="1733" b="1"/>
            </a:lvl7pPr>
            <a:lvl8pPr marL="3466993" indent="0">
              <a:buNone/>
              <a:defRPr sz="1733" b="1"/>
            </a:lvl8pPr>
            <a:lvl9pPr marL="3962278" indent="0">
              <a:buNone/>
              <a:defRPr sz="1733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3141486"/>
            <a:ext cx="3031331" cy="5707416"/>
          </a:xfrm>
        </p:spPr>
        <p:txBody>
          <a:bodyPr/>
          <a:lstStyle>
            <a:lvl1pPr>
              <a:defRPr sz="2600"/>
            </a:lvl1pPr>
            <a:lvl2pPr>
              <a:defRPr sz="2167"/>
            </a:lvl2pPr>
            <a:lvl3pPr>
              <a:defRPr sz="1950"/>
            </a:lvl3pPr>
            <a:lvl4pPr>
              <a:defRPr sz="1733"/>
            </a:lvl4pPr>
            <a:lvl5pPr>
              <a:defRPr sz="1733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31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857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459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394406"/>
            <a:ext cx="2256235" cy="1678517"/>
          </a:xfrm>
        </p:spPr>
        <p:txBody>
          <a:bodyPr anchor="b"/>
          <a:lstStyle>
            <a:lvl1pPr algn="l">
              <a:defRPr sz="2167" b="1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394406"/>
            <a:ext cx="3833813" cy="8454497"/>
          </a:xfrm>
        </p:spPr>
        <p:txBody>
          <a:bodyPr/>
          <a:lstStyle>
            <a:lvl1pPr>
              <a:defRPr sz="3467"/>
            </a:lvl1pPr>
            <a:lvl2pPr>
              <a:defRPr sz="3033"/>
            </a:lvl2pPr>
            <a:lvl3pPr>
              <a:defRPr sz="2600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2072923"/>
            <a:ext cx="2256235" cy="6775980"/>
          </a:xfrm>
        </p:spPr>
        <p:txBody>
          <a:bodyPr/>
          <a:lstStyle>
            <a:lvl1pPr marL="0" indent="0">
              <a:buNone/>
              <a:defRPr sz="1517"/>
            </a:lvl1pPr>
            <a:lvl2pPr marL="495285" indent="0">
              <a:buNone/>
              <a:defRPr sz="1300"/>
            </a:lvl2pPr>
            <a:lvl3pPr marL="990570" indent="0">
              <a:buNone/>
              <a:defRPr sz="1083"/>
            </a:lvl3pPr>
            <a:lvl4pPr marL="1485854" indent="0">
              <a:buNone/>
              <a:defRPr sz="975"/>
            </a:lvl4pPr>
            <a:lvl5pPr marL="1981139" indent="0">
              <a:buNone/>
              <a:defRPr sz="975"/>
            </a:lvl5pPr>
            <a:lvl6pPr marL="2476424" indent="0">
              <a:buNone/>
              <a:defRPr sz="975"/>
            </a:lvl6pPr>
            <a:lvl7pPr marL="2971709" indent="0">
              <a:buNone/>
              <a:defRPr sz="975"/>
            </a:lvl7pPr>
            <a:lvl8pPr marL="3466993" indent="0">
              <a:buNone/>
              <a:defRPr sz="975"/>
            </a:lvl8pPr>
            <a:lvl9pPr marL="3962278" indent="0">
              <a:buNone/>
              <a:defRPr sz="975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445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934201"/>
            <a:ext cx="4114800" cy="818622"/>
          </a:xfrm>
        </p:spPr>
        <p:txBody>
          <a:bodyPr anchor="b"/>
          <a:lstStyle>
            <a:lvl1pPr algn="l">
              <a:defRPr sz="2167" b="1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467"/>
            </a:lvl1pPr>
            <a:lvl2pPr marL="495285" indent="0">
              <a:buNone/>
              <a:defRPr sz="3033"/>
            </a:lvl2pPr>
            <a:lvl3pPr marL="990570" indent="0">
              <a:buNone/>
              <a:defRPr sz="2600"/>
            </a:lvl3pPr>
            <a:lvl4pPr marL="1485854" indent="0">
              <a:buNone/>
              <a:defRPr sz="2167"/>
            </a:lvl4pPr>
            <a:lvl5pPr marL="1981139" indent="0">
              <a:buNone/>
              <a:defRPr sz="2167"/>
            </a:lvl5pPr>
            <a:lvl6pPr marL="2476424" indent="0">
              <a:buNone/>
              <a:defRPr sz="2167"/>
            </a:lvl6pPr>
            <a:lvl7pPr marL="2971709" indent="0">
              <a:buNone/>
              <a:defRPr sz="2167"/>
            </a:lvl7pPr>
            <a:lvl8pPr marL="3466993" indent="0">
              <a:buNone/>
              <a:defRPr sz="2167"/>
            </a:lvl8pPr>
            <a:lvl9pPr marL="3962278" indent="0">
              <a:buNone/>
              <a:defRPr sz="21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752823"/>
            <a:ext cx="4114800" cy="1162578"/>
          </a:xfrm>
        </p:spPr>
        <p:txBody>
          <a:bodyPr/>
          <a:lstStyle>
            <a:lvl1pPr marL="0" indent="0">
              <a:buNone/>
              <a:defRPr sz="1517"/>
            </a:lvl1pPr>
            <a:lvl2pPr marL="495285" indent="0">
              <a:buNone/>
              <a:defRPr sz="1300"/>
            </a:lvl2pPr>
            <a:lvl3pPr marL="990570" indent="0">
              <a:buNone/>
              <a:defRPr sz="1083"/>
            </a:lvl3pPr>
            <a:lvl4pPr marL="1485854" indent="0">
              <a:buNone/>
              <a:defRPr sz="975"/>
            </a:lvl4pPr>
            <a:lvl5pPr marL="1981139" indent="0">
              <a:buNone/>
              <a:defRPr sz="975"/>
            </a:lvl5pPr>
            <a:lvl6pPr marL="2476424" indent="0">
              <a:buNone/>
              <a:defRPr sz="975"/>
            </a:lvl6pPr>
            <a:lvl7pPr marL="2971709" indent="0">
              <a:buNone/>
              <a:defRPr sz="975"/>
            </a:lvl7pPr>
            <a:lvl8pPr marL="3466993" indent="0">
              <a:buNone/>
              <a:defRPr sz="975"/>
            </a:lvl8pPr>
            <a:lvl9pPr marL="3962278" indent="0">
              <a:buNone/>
              <a:defRPr sz="975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797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311402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9181396"/>
            <a:ext cx="16002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9181396"/>
            <a:ext cx="21717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9181396"/>
            <a:ext cx="16002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30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95285" rtl="0" eaLnBrk="1" latinLnBrk="0" hangingPunct="1">
        <a:spcBef>
          <a:spcPct val="0"/>
        </a:spcBef>
        <a:buNone/>
        <a:defRPr sz="47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1464" indent="-371464" algn="l" defTabSz="495285" rtl="0" eaLnBrk="1" latinLnBrk="0" hangingPunct="1">
        <a:spcBef>
          <a:spcPct val="20000"/>
        </a:spcBef>
        <a:buFont typeface="Arial"/>
        <a:buChar char="•"/>
        <a:defRPr sz="3467" kern="1200">
          <a:solidFill>
            <a:schemeClr val="tx1"/>
          </a:solidFill>
          <a:latin typeface="+mn-lt"/>
          <a:ea typeface="+mn-ea"/>
          <a:cs typeface="+mn-cs"/>
        </a:defRPr>
      </a:lvl1pPr>
      <a:lvl2pPr marL="804838" indent="-309553" algn="l" defTabSz="495285" rtl="0" eaLnBrk="1" latinLnBrk="0" hangingPunct="1">
        <a:spcBef>
          <a:spcPct val="20000"/>
        </a:spcBef>
        <a:buFont typeface="Arial"/>
        <a:buChar char="–"/>
        <a:defRPr sz="3033" kern="1200">
          <a:solidFill>
            <a:schemeClr val="tx1"/>
          </a:solidFill>
          <a:latin typeface="+mn-lt"/>
          <a:ea typeface="+mn-ea"/>
          <a:cs typeface="+mn-cs"/>
        </a:defRPr>
      </a:lvl2pPr>
      <a:lvl3pPr marL="1238212" indent="-247642" algn="l" defTabSz="495285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33497" indent="-247642" algn="l" defTabSz="495285" rtl="0" eaLnBrk="1" latinLnBrk="0" hangingPunct="1">
        <a:spcBef>
          <a:spcPct val="20000"/>
        </a:spcBef>
        <a:buFont typeface="Arial"/>
        <a:buChar char="–"/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228781" indent="-247642" algn="l" defTabSz="495285" rtl="0" eaLnBrk="1" latinLnBrk="0" hangingPunct="1">
        <a:spcBef>
          <a:spcPct val="20000"/>
        </a:spcBef>
        <a:buFont typeface="Arial"/>
        <a:buChar char="»"/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24066" indent="-247642" algn="l" defTabSz="495285" rtl="0" eaLnBrk="1" latinLnBrk="0" hangingPunct="1">
        <a:spcBef>
          <a:spcPct val="20000"/>
        </a:spcBef>
        <a:buFont typeface="Arial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19351" indent="-247642" algn="l" defTabSz="495285" rtl="0" eaLnBrk="1" latinLnBrk="0" hangingPunct="1">
        <a:spcBef>
          <a:spcPct val="20000"/>
        </a:spcBef>
        <a:buFont typeface="Arial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714636" indent="-247642" algn="l" defTabSz="495285" rtl="0" eaLnBrk="1" latinLnBrk="0" hangingPunct="1">
        <a:spcBef>
          <a:spcPct val="20000"/>
        </a:spcBef>
        <a:buFont typeface="Arial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209920" indent="-247642" algn="l" defTabSz="495285" rtl="0" eaLnBrk="1" latinLnBrk="0" hangingPunct="1">
        <a:spcBef>
          <a:spcPct val="20000"/>
        </a:spcBef>
        <a:buFont typeface="Arial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95285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90570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485854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1981139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476424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09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7pPr>
      <a:lvl8pPr marL="3466993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8pPr>
      <a:lvl9pPr marL="3962278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3261191" y="6385540"/>
            <a:ext cx="261610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50">
                <a:solidFill>
                  <a:schemeClr val="bg1"/>
                </a:solidFill>
              </a:rPr>
              <a:t>f</a:t>
            </a:r>
            <a:endParaRPr lang="en-US" sz="195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75A0E4-9034-4F91-A79D-099492009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233559"/>
            <a:ext cx="6866098" cy="3862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A16595-B3BC-4CDD-AFA5-144483210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82076"/>
            <a:ext cx="6866096" cy="38621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7DC024-FD5D-4980-BA1F-011396F274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54"/>
            <a:ext cx="3862487" cy="22290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90CE3F-2589-48B5-8D09-E778BB8546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0588" y="-1"/>
            <a:ext cx="3003611" cy="222900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E94B85-5273-4012-A380-C251066037B4}"/>
              </a:ext>
            </a:extLst>
          </p:cNvPr>
          <p:cNvCxnSpPr>
            <a:cxnSpLocks/>
          </p:cNvCxnSpPr>
          <p:nvPr/>
        </p:nvCxnSpPr>
        <p:spPr>
          <a:xfrm flipH="1">
            <a:off x="3870588" y="-2"/>
            <a:ext cx="1" cy="222900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E3E83C6-8C10-4302-A3F8-AF8B5DCF7050}"/>
              </a:ext>
            </a:extLst>
          </p:cNvPr>
          <p:cNvSpPr txBox="1"/>
          <p:nvPr/>
        </p:nvSpPr>
        <p:spPr>
          <a:xfrm>
            <a:off x="94343" y="13075"/>
            <a:ext cx="275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013A30-D935-444F-A095-BA060749FD71}"/>
              </a:ext>
            </a:extLst>
          </p:cNvPr>
          <p:cNvSpPr txBox="1"/>
          <p:nvPr/>
        </p:nvSpPr>
        <p:spPr>
          <a:xfrm>
            <a:off x="3940629" y="13075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004BFD-B0EC-4167-AADC-FABC05E744BA}"/>
              </a:ext>
            </a:extLst>
          </p:cNvPr>
          <p:cNvSpPr txBox="1"/>
          <p:nvPr/>
        </p:nvSpPr>
        <p:spPr>
          <a:xfrm>
            <a:off x="87664" y="2291616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BC3F38-0075-48E4-802B-4A9D35C26DC8}"/>
              </a:ext>
            </a:extLst>
          </p:cNvPr>
          <p:cNvSpPr txBox="1"/>
          <p:nvPr/>
        </p:nvSpPr>
        <p:spPr>
          <a:xfrm>
            <a:off x="36864" y="6167565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063791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6</Words>
  <Application>Microsoft Office PowerPoint</Application>
  <PresentationFormat>A4 Paper (210x297 mm)</PresentationFormat>
  <Paragraphs>6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PowerPoint Presentation</vt:lpstr>
    </vt:vector>
  </TitlesOfParts>
  <Company>Universitetet i Oslo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Bruker ved UiO</dc:creator>
  <cp:lastModifiedBy>Haakon Hop</cp:lastModifiedBy>
  <cp:revision>18</cp:revision>
  <dcterms:created xsi:type="dcterms:W3CDTF">2014-12-03T13:30:12Z</dcterms:created>
  <dcterms:modified xsi:type="dcterms:W3CDTF">2019-04-23T08:51:55Z</dcterms:modified>
</cp:coreProperties>
</file>