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6" r:id="rId3"/>
    <p:sldMasterId id="2147483698" r:id="rId4"/>
    <p:sldMasterId id="2147483711" r:id="rId5"/>
    <p:sldMasterId id="2147483726" r:id="rId6"/>
    <p:sldMasterId id="2147483740" r:id="rId7"/>
  </p:sldMasterIdLst>
  <p:notesMasterIdLst>
    <p:notesMasterId r:id="rId37"/>
  </p:notesMasterIdLst>
  <p:sldIdLst>
    <p:sldId id="729" r:id="rId8"/>
    <p:sldId id="452" r:id="rId9"/>
    <p:sldId id="737" r:id="rId10"/>
    <p:sldId id="736" r:id="rId11"/>
    <p:sldId id="739" r:id="rId12"/>
    <p:sldId id="728" r:id="rId13"/>
    <p:sldId id="424" r:id="rId14"/>
    <p:sldId id="742" r:id="rId15"/>
    <p:sldId id="740" r:id="rId16"/>
    <p:sldId id="423" r:id="rId17"/>
    <p:sldId id="733" r:id="rId18"/>
    <p:sldId id="730" r:id="rId19"/>
    <p:sldId id="734" r:id="rId20"/>
    <p:sldId id="735" r:id="rId21"/>
    <p:sldId id="719" r:id="rId22"/>
    <p:sldId id="731" r:id="rId23"/>
    <p:sldId id="703" r:id="rId24"/>
    <p:sldId id="264" r:id="rId25"/>
    <p:sldId id="257" r:id="rId26"/>
    <p:sldId id="727" r:id="rId27"/>
    <p:sldId id="454" r:id="rId28"/>
    <p:sldId id="732" r:id="rId29"/>
    <p:sldId id="741" r:id="rId30"/>
    <p:sldId id="447" r:id="rId31"/>
    <p:sldId id="453" r:id="rId32"/>
    <p:sldId id="449" r:id="rId33"/>
    <p:sldId id="450" r:id="rId34"/>
    <p:sldId id="451" r:id="rId35"/>
    <p:sldId id="738" r:id="rId36"/>
  </p:sldIdLst>
  <p:sldSz cx="9144000" cy="6858000" type="screen4x3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6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21" autoAdjust="0"/>
    <p:restoredTop sz="94707" autoAdjust="0"/>
  </p:normalViewPr>
  <p:slideViewPr>
    <p:cSldViewPr snapToGrid="0">
      <p:cViewPr varScale="1">
        <p:scale>
          <a:sx n="111" d="100"/>
          <a:sy n="111" d="100"/>
        </p:scale>
        <p:origin x="1248" y="6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2" d="100"/>
          <a:sy n="72" d="100"/>
        </p:scale>
        <p:origin x="151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1781E7-A479-4418-8374-08AB91B23988}" type="datetimeFigureOut">
              <a:rPr lang="nb-NO" smtClean="0"/>
              <a:t>21.04.2026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19A5CA-929F-4E82-BBF4-BC8888A51AB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108337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02553B-F357-48F1-A4CC-EACDEF4491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8234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F1DE15-094E-4973-BC1B-80FA417F36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endParaRPr lang="nb-NO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59786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EF758C-D79F-C440-A9F0-91EC97124F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3632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77A81D-9AB5-4145-864A-D0EE31B594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16440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19A5CA-929F-4E82-BBF4-BC8888A51AB5}" type="slidenum">
              <a:rPr lang="nb-NO" smtClean="0"/>
              <a:t>29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04208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800" b="1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620FDF0-D0BF-46AA-A163-5FC29F6C7605}" type="datetimeFigureOut">
              <a:rPr lang="nb-NO" smtClean="0"/>
              <a:pPr/>
              <a:t>21.04.2026</a:t>
            </a:fld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05E10D9-DD1A-4530-A225-E1E9D0DB49AC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288559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0FDF0-D0BF-46AA-A163-5FC29F6C7605}" type="datetimeFigureOut">
              <a:rPr lang="nb-NO" smtClean="0"/>
              <a:t>21.04.2026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E10D9-DD1A-4530-A225-E1E9D0DB49A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40821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0FDF0-D0BF-46AA-A163-5FC29F6C7605}" type="datetimeFigureOut">
              <a:rPr lang="nb-NO" smtClean="0"/>
              <a:t>21.04.2026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E10D9-DD1A-4530-A225-E1E9D0DB49A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973310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0FDF0-D0BF-46AA-A163-5FC29F6C7605}" type="datetimeFigureOut">
              <a:rPr lang="nb-NO" smtClean="0"/>
              <a:t>21.04.2026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E10D9-DD1A-4530-A225-E1E9D0DB49A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882632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0FDF0-D0BF-46AA-A163-5FC29F6C7605}" type="datetimeFigureOut">
              <a:rPr lang="nb-NO" smtClean="0"/>
              <a:t>21.04.2026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E10D9-DD1A-4530-A225-E1E9D0DB49A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237428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F43B5-1D8D-4799-9663-F52DC3260846}" type="datetimeFigureOut">
              <a:rPr lang="nb-NO" smtClean="0"/>
              <a:t>21.04.2026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E49FC-0C29-498F-8AD9-341E32683E7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879419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F43B5-1D8D-4799-9663-F52DC3260846}" type="datetimeFigureOut">
              <a:rPr lang="nb-NO" smtClean="0"/>
              <a:t>21.04.2026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E49FC-0C29-498F-8AD9-341E32683E7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822731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F43B5-1D8D-4799-9663-F52DC3260846}" type="datetimeFigureOut">
              <a:rPr lang="nb-NO" smtClean="0"/>
              <a:t>21.04.2026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E49FC-0C29-498F-8AD9-341E32683E7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67877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F43B5-1D8D-4799-9663-F52DC3260846}" type="datetimeFigureOut">
              <a:rPr lang="nb-NO" smtClean="0"/>
              <a:t>21.04.2026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E49FC-0C29-498F-8AD9-341E32683E7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155186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F43B5-1D8D-4799-9663-F52DC3260846}" type="datetimeFigureOut">
              <a:rPr lang="nb-NO" smtClean="0"/>
              <a:t>21.04.2026</a:t>
            </a:fld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E49FC-0C29-498F-8AD9-341E32683E7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728871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F43B5-1D8D-4799-9663-F52DC3260846}" type="datetimeFigureOut">
              <a:rPr lang="nb-NO" smtClean="0"/>
              <a:t>21.04.2026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E49FC-0C29-498F-8AD9-341E32683E7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77649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0FDF0-D0BF-46AA-A163-5FC29F6C7605}" type="datetimeFigureOut">
              <a:rPr lang="nb-NO" smtClean="0"/>
              <a:t>21.04.2026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E10D9-DD1A-4530-A225-E1E9D0DB49A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734523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F43B5-1D8D-4799-9663-F52DC3260846}" type="datetimeFigureOut">
              <a:rPr lang="nb-NO" smtClean="0"/>
              <a:t>21.04.2026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E49FC-0C29-498F-8AD9-341E32683E7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749709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F43B5-1D8D-4799-9663-F52DC3260846}" type="datetimeFigureOut">
              <a:rPr lang="nb-NO" smtClean="0"/>
              <a:t>21.04.2026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E49FC-0C29-498F-8AD9-341E32683E7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484827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F43B5-1D8D-4799-9663-F52DC3260846}" type="datetimeFigureOut">
              <a:rPr lang="nb-NO" smtClean="0"/>
              <a:t>21.04.2026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E49FC-0C29-498F-8AD9-341E32683E7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191089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F43B5-1D8D-4799-9663-F52DC3260846}" type="datetimeFigureOut">
              <a:rPr lang="nb-NO" smtClean="0"/>
              <a:t>21.04.2026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E49FC-0C29-498F-8AD9-341E32683E7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080720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F43B5-1D8D-4799-9663-F52DC3260846}" type="datetimeFigureOut">
              <a:rPr lang="nb-NO" smtClean="0"/>
              <a:t>21.04.2026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DE49FC-0C29-498F-8AD9-341E32683E7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001580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93A5F-564B-4CC0-BA09-2EDF04255E53}" type="datetimeFigureOut">
              <a:rPr lang="en-US" smtClean="0"/>
              <a:t>21-Apr-26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19EB-D79A-42A0-A39F-E26A631629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3463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93A5F-564B-4CC0-BA09-2EDF04255E53}" type="datetimeFigureOut">
              <a:rPr lang="en-US" smtClean="0"/>
              <a:t>21-Apr-26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19EB-D79A-42A0-A39F-E26A631629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4353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93A5F-564B-4CC0-BA09-2EDF04255E53}" type="datetimeFigureOut">
              <a:rPr lang="en-US" smtClean="0"/>
              <a:t>21-Apr-26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19EB-D79A-42A0-A39F-E26A631629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9123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93A5F-564B-4CC0-BA09-2EDF04255E53}" type="datetimeFigureOut">
              <a:rPr lang="en-US" smtClean="0"/>
              <a:t>21-Apr-26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19EB-D79A-42A0-A39F-E26A631629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6576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93A5F-564B-4CC0-BA09-2EDF04255E53}" type="datetimeFigureOut">
              <a:rPr lang="en-US" smtClean="0"/>
              <a:t>21-Apr-26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19EB-D79A-42A0-A39F-E26A631629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768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34695"/>
          </a:xfrm>
        </p:spPr>
        <p:txBody>
          <a:bodyPr>
            <a:normAutofit/>
          </a:bodyPr>
          <a:lstStyle>
            <a:lvl1pPr algn="ctr">
              <a:defRPr sz="3600" b="1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48154"/>
            <a:ext cx="7886700" cy="484163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 sz="2400"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 sz="2000"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 sz="1800"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 sz="2000"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620FDF0-D0BF-46AA-A163-5FC29F6C7605}" type="datetimeFigureOut">
              <a:rPr lang="nb-NO" smtClean="0"/>
              <a:pPr/>
              <a:t>21.04.2026</a:t>
            </a:fld>
            <a:endParaRPr lang="nb-N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05E10D9-DD1A-4530-A225-E1E9D0DB49AC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329521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93A5F-564B-4CC0-BA09-2EDF04255E53}" type="datetimeFigureOut">
              <a:rPr lang="en-US" smtClean="0"/>
              <a:t>21-Apr-26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19EB-D79A-42A0-A39F-E26A631629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9464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93A5F-564B-4CC0-BA09-2EDF04255E53}" type="datetimeFigureOut">
              <a:rPr lang="en-US" smtClean="0"/>
              <a:t>21-Apr-26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19EB-D79A-42A0-A39F-E26A631629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7704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93A5F-564B-4CC0-BA09-2EDF04255E53}" type="datetimeFigureOut">
              <a:rPr lang="en-US" smtClean="0"/>
              <a:t>21-Apr-26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19EB-D79A-42A0-A39F-E26A631629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1108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93A5F-564B-4CC0-BA09-2EDF04255E53}" type="datetimeFigureOut">
              <a:rPr lang="en-US" smtClean="0"/>
              <a:t>21-Apr-26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19EB-D79A-42A0-A39F-E26A631629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8714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93A5F-564B-4CC0-BA09-2EDF04255E53}" type="datetimeFigureOut">
              <a:rPr lang="en-US" smtClean="0"/>
              <a:t>21-Apr-26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19EB-D79A-42A0-A39F-E26A631629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6062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93A5F-564B-4CC0-BA09-2EDF04255E53}" type="datetimeFigureOut">
              <a:rPr lang="en-US" smtClean="0"/>
              <a:t>21-Apr-26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19EB-D79A-42A0-A39F-E26A631629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236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1D6FA-BAFB-61DE-ECA7-D9BD37CBC1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3B26AB-EA06-54D8-8D91-5370FE0B85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6FBBD4-6E04-B0BF-D946-3CD953544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375F9-EED2-4807-8F7B-8DC0A4ED2222}" type="datetimeFigureOut">
              <a:rPr lang="en-US" smtClean="0"/>
              <a:t>21-Apr-26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3422B0-42E5-1084-3AE2-F48F7466B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6F91C1-D9F5-28DC-E5B9-38B85E893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84123-FB74-4772-9EE6-845EF943B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2483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690EB-570F-BB40-65F2-9F9769D8D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539F7B-6CF2-94F5-6481-BC75A0D79E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849A4E-3547-F563-56B2-E1E1966F9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375F9-EED2-4807-8F7B-8DC0A4ED2222}" type="datetimeFigureOut">
              <a:rPr lang="en-US" smtClean="0"/>
              <a:t>21-Apr-26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95544D-2022-9B54-C849-A60AC83D5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DD6820-6D89-E60D-A4E5-F10DF3F07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84123-FB74-4772-9EE6-845EF943B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2239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96FE0-6B33-6A3C-F2B5-6A8ADEB4F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B0B1EC-49A6-E70B-936C-29B0081B29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801EB4-688E-D553-BAE9-374BB5C66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375F9-EED2-4807-8F7B-8DC0A4ED2222}" type="datetimeFigureOut">
              <a:rPr lang="en-US" smtClean="0"/>
              <a:t>21-Apr-26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503A99-A0EF-7618-F426-9DE152040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4BB7F2-D8FB-102E-3D58-A87650D05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84123-FB74-4772-9EE6-845EF943B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18074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83B62-E9C6-83A0-2770-4E07CB780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168F4B-B54D-ED42-C227-182365C923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843C6D-2FFF-E452-FD34-EE1E1471DC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D684E3-0E21-85C0-D300-A1283C0B2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375F9-EED2-4807-8F7B-8DC0A4ED2222}" type="datetimeFigureOut">
              <a:rPr lang="en-US" smtClean="0"/>
              <a:t>21-Apr-26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83E8EE-B5A2-FC86-7532-12324013B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93198C-7BD0-F1B3-8781-33E00A225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84123-FB74-4772-9EE6-845EF943B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758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0FDF0-D0BF-46AA-A163-5FC29F6C7605}" type="datetimeFigureOut">
              <a:rPr lang="nb-NO" smtClean="0"/>
              <a:t>21.04.2026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E10D9-DD1A-4530-A225-E1E9D0DB49A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882220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C745B-DF7B-1990-61A5-361F53E05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508C30-8D58-B6B7-46E2-8D81C2538C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F43797-49F3-F81A-79DA-68C030B0B1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0F3A62-AE21-7885-A888-FA999DE3C7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C4878D-F6BD-5F20-724A-472C562B17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9201B7-5234-BDCF-5D75-139127060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375F9-EED2-4807-8F7B-8DC0A4ED2222}" type="datetimeFigureOut">
              <a:rPr lang="en-US" smtClean="0"/>
              <a:t>21-Apr-26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3B5F4A2-732E-AC64-902C-FFCCF95C6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87E54B-90FC-761E-E569-420C3C073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84123-FB74-4772-9EE6-845EF943B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1708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0BB39-5B0C-BD3A-EFC7-BEFEA2160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5FF324-7EFE-DA49-1480-36053EAFE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375F9-EED2-4807-8F7B-8DC0A4ED2222}" type="datetimeFigureOut">
              <a:rPr lang="en-US" smtClean="0"/>
              <a:t>21-Apr-26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B1D936-20C5-5D84-BEBF-DCF4A1514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99E411-B4D6-C2B9-7FEC-B1F9EC541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84123-FB74-4772-9EE6-845EF943B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9341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2EE0A1-F7B4-BC14-7A95-68575068D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375F9-EED2-4807-8F7B-8DC0A4ED2222}" type="datetimeFigureOut">
              <a:rPr lang="en-US" smtClean="0"/>
              <a:t>21-Apr-26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6F94E1-39AB-1DA9-E8CD-9E67313DC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852A9F-161E-3B1F-06DA-49DD9060B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84123-FB74-4772-9EE6-845EF943B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5167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AA1145-911B-DC55-8043-02BD64DF3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DB821C-865C-B710-A127-C9328EA72F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E2DC19-BEBF-D485-21E9-C7D24FE9F4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866D55-786C-7C96-9325-63F32746B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375F9-EED2-4807-8F7B-8DC0A4ED2222}" type="datetimeFigureOut">
              <a:rPr lang="en-US" smtClean="0"/>
              <a:t>21-Apr-26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BDDAD7-87C3-A93E-CFFE-452737817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56C5A2-EB47-46F6-C30A-482D2EEBB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84123-FB74-4772-9EE6-845EF943B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1762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2A8CA-881A-09B0-592F-0447E393A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22ACA3-AA89-ED3B-0876-EE69BEAA1D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6AF04C-FEDA-E249-B81C-768FEA6899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460555-100A-43BA-CBA6-E17C00476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375F9-EED2-4807-8F7B-8DC0A4ED2222}" type="datetimeFigureOut">
              <a:rPr lang="en-US" smtClean="0"/>
              <a:t>21-Apr-26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5485AC-6BD7-0FAF-A6AC-2EF5A89ED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892567-8BB6-34E2-3568-C76839731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84123-FB74-4772-9EE6-845EF943B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4466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3E98F-AABF-C1DD-FBF4-8A10BFA7F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172541-4350-ADA7-3994-0A094C6C10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CF9F51-A8C3-714D-0F4B-A748B2DF3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375F9-EED2-4807-8F7B-8DC0A4ED2222}" type="datetimeFigureOut">
              <a:rPr lang="en-US" smtClean="0"/>
              <a:t>21-Apr-26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7D65E7-3B15-5EB4-B1EA-DBD1BE1CC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4EFBD3-342A-38D6-8966-BCA35D193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84123-FB74-4772-9EE6-845EF943B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2483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093CB0-05A7-EF7B-51CD-FA26915945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D48EE7-B94F-7484-5F0F-418AE7C3F3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7D8A6E-6C18-DA94-91DC-39707B354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375F9-EED2-4807-8F7B-8DC0A4ED2222}" type="datetimeFigureOut">
              <a:rPr lang="en-US" smtClean="0"/>
              <a:t>21-Apr-26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42DAC9-DB8E-7640-D093-125F6DE74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F3CD90-AAFB-770F-2F49-949C1E6C1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84123-FB74-4772-9EE6-845EF943B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4812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46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85EF2E6F-A77D-48EB-8337-F0A15BE0BFC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182882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6DD6F-CEAD-4DDA-BEC7-00A11320A799}" type="datetimeFigureOut">
              <a:rPr lang="en-US" smtClean="0"/>
              <a:t>21-Apr-26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BB882-8F32-4140-B6A1-01F1CA530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22472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6DD6F-CEAD-4DDA-BEC7-00A11320A799}" type="datetimeFigureOut">
              <a:rPr lang="en-US" smtClean="0"/>
              <a:t>21-Apr-26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BB882-8F32-4140-B6A1-01F1CA530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139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0FDF0-D0BF-46AA-A163-5FC29F6C7605}" type="datetimeFigureOut">
              <a:rPr lang="nb-NO" smtClean="0"/>
              <a:t>21.04.2026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E10D9-DD1A-4530-A225-E1E9D0DB49A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0235135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6DD6F-CEAD-4DDA-BEC7-00A11320A799}" type="datetimeFigureOut">
              <a:rPr lang="en-US" smtClean="0"/>
              <a:t>21-Apr-26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BB882-8F32-4140-B6A1-01F1CA530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57453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6DD6F-CEAD-4DDA-BEC7-00A11320A799}" type="datetimeFigureOut">
              <a:rPr lang="en-US" smtClean="0"/>
              <a:t>21-Apr-26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BB882-8F32-4140-B6A1-01F1CA530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1467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6DD6F-CEAD-4DDA-BEC7-00A11320A799}" type="datetimeFigureOut">
              <a:rPr lang="en-US" smtClean="0"/>
              <a:t>21-Apr-26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BB882-8F32-4140-B6A1-01F1CA530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60114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6DD6F-CEAD-4DDA-BEC7-00A11320A799}" type="datetimeFigureOut">
              <a:rPr lang="en-US" smtClean="0"/>
              <a:t>21-Apr-26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BB882-8F32-4140-B6A1-01F1CA530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59201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6DD6F-CEAD-4DDA-BEC7-00A11320A799}" type="datetimeFigureOut">
              <a:rPr lang="en-US" smtClean="0"/>
              <a:t>21-Apr-26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BB882-8F32-4140-B6A1-01F1CA530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57019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6DD6F-CEAD-4DDA-BEC7-00A11320A799}" type="datetimeFigureOut">
              <a:rPr lang="en-US" smtClean="0"/>
              <a:t>21-Apr-26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BB882-8F32-4140-B6A1-01F1CA530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80560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6DD6F-CEAD-4DDA-BEC7-00A11320A799}" type="datetimeFigureOut">
              <a:rPr lang="en-US" smtClean="0"/>
              <a:t>21-Apr-26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BB882-8F32-4140-B6A1-01F1CA530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08375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6DD6F-CEAD-4DDA-BEC7-00A11320A799}" type="datetimeFigureOut">
              <a:rPr lang="en-US" smtClean="0"/>
              <a:t>21-Apr-26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BB882-8F32-4140-B6A1-01F1CA530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53727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6DD6F-CEAD-4DDA-BEC7-00A11320A799}" type="datetimeFigureOut">
              <a:rPr lang="en-US" smtClean="0"/>
              <a:t>21-Apr-26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6BB882-8F32-4140-B6A1-01F1CA530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84840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40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85EF2E6F-A77D-48EB-8337-F0A15BE0BFC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682569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0FDF0-D0BF-46AA-A163-5FC29F6C7605}" type="datetimeFigureOut">
              <a:rPr lang="nb-NO" smtClean="0"/>
              <a:t>21.04.2026</a:t>
            </a:fld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E10D9-DD1A-4530-A225-E1E9D0DB49A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0492925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7EABD6-863B-45B6-B4BD-DD8F7EE51D1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08490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7663E9-8E24-4174-A2E1-A38002B200C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07017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FEA1BB-8B53-4BAC-B9A0-9D8E0BECEA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A09B96-25E8-476E-B081-198A82C3D1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2464D5-3AF3-49EA-A88A-0ABCABB3C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8EC0D-1E07-4FBD-AB22-6A464F5F21C9}" type="datetimeFigureOut">
              <a:rPr lang="en-US" smtClean="0"/>
              <a:t>21-Apr-26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ADF037-FEF0-4958-B535-25D36A85F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1E4FED-B3C7-4734-A459-2EA55A386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D62DE-13F3-4CDB-B794-8FFB87C8A3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7816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49137-C685-44D6-9FBE-36F4C0F42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B8A127-3531-49A6-B637-A21A7E9DF6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EBE9D9-F9A2-4A4F-91AE-939340BA4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8EC0D-1E07-4FBD-AB22-6A464F5F21C9}" type="datetimeFigureOut">
              <a:rPr lang="en-US" smtClean="0"/>
              <a:t>21-Apr-26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4D33C-DA64-478D-98FB-0FA2D9B0D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F5D3E1-B53D-45AF-92A7-2E941906A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D62DE-13F3-4CDB-B794-8FFB87C8A3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96289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81B47-632C-4CC4-BDB2-588F66ECA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5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2B7B4F-4EE1-4ADA-B9C6-554CF5A3D7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70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8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B4EEE9-DC93-4EC8-AD30-492393107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8EC0D-1E07-4FBD-AB22-6A464F5F21C9}" type="datetimeFigureOut">
              <a:rPr lang="en-US" smtClean="0"/>
              <a:t>21-Apr-26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D2CD4F-F659-4A48-8072-A1E477496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AF5A95-EE3B-4AF2-9C63-98B40E1BF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D62DE-13F3-4CDB-B794-8FFB87C8A3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9662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9254D-A140-4A46-905A-0AA30B152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E7BF33-90F1-4E2F-A047-6A7A4629D3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1BD0A0-A18E-4CA2-9D1E-D546D26C73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40DB2E-D6A6-423B-8AD3-B06390ED1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8EC0D-1E07-4FBD-AB22-6A464F5F21C9}" type="datetimeFigureOut">
              <a:rPr lang="en-US" smtClean="0"/>
              <a:t>21-Apr-26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E56686-BE8D-4201-BADB-A5FFEAEE8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8A58EB-FBE0-441B-8FA5-34DD230F8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D62DE-13F3-4CDB-B794-8FFB87C8A3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40776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2B1BF-B3C1-4CF5-9EAD-BDE943424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571757-765D-436D-BD5D-733710F998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4" indent="0">
              <a:buNone/>
              <a:defRPr sz="1500" b="1"/>
            </a:lvl2pPr>
            <a:lvl3pPr marL="685766" indent="0">
              <a:buNone/>
              <a:defRPr sz="135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4D9886-5804-4D67-BA28-B44EAA10C1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1AC2BF-C1F5-4995-A413-2C367C5FB8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4" indent="0">
              <a:buNone/>
              <a:defRPr sz="1500" b="1"/>
            </a:lvl2pPr>
            <a:lvl3pPr marL="685766" indent="0">
              <a:buNone/>
              <a:defRPr sz="135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268F65-7A41-4100-8B16-26F2A1EEE5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E07210-7DD1-449C-B258-A737431C6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8EC0D-1E07-4FBD-AB22-6A464F5F21C9}" type="datetimeFigureOut">
              <a:rPr lang="en-US" smtClean="0"/>
              <a:t>21-Apr-26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2F3EA3-B962-438A-AAFE-91E43AC05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73EDFE-B3CF-499B-B7B9-1E821ED91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D62DE-13F3-4CDB-B794-8FFB87C8A3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48506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1769C-B687-4068-9A99-998C758CA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B58907-D92B-4539-BFFA-71B873191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8EC0D-1E07-4FBD-AB22-6A464F5F21C9}" type="datetimeFigureOut">
              <a:rPr lang="en-US" smtClean="0"/>
              <a:t>21-Apr-26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F9713E-4BF6-4C12-A447-2134FA89D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660339-3B2A-4BE0-86C9-A4871BB5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D62DE-13F3-4CDB-B794-8FFB87C8A3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97073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1DA0FE4-F208-43C6-8F15-AE59C5C32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8EC0D-1E07-4FBD-AB22-6A464F5F21C9}" type="datetimeFigureOut">
              <a:rPr lang="en-US" smtClean="0"/>
              <a:t>21-Apr-26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12F811-1BC2-49A8-8DB7-5172CAA4A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08B9AD-3912-48BE-B551-FB7CFBD5D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D62DE-13F3-4CDB-B794-8FFB87C8A3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78949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0933DF-1F7C-4B4E-ABDD-C8B70B749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4B2C35-5F41-401A-8AB5-8306FC03D2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32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F6A4AD-E647-4501-97AE-AC7481A63E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84" indent="0">
              <a:buNone/>
              <a:defRPr sz="1050"/>
            </a:lvl2pPr>
            <a:lvl3pPr marL="685766" indent="0">
              <a:buNone/>
              <a:defRPr sz="900"/>
            </a:lvl3pPr>
            <a:lvl4pPr marL="1028649" indent="0">
              <a:buNone/>
              <a:defRPr sz="750"/>
            </a:lvl4pPr>
            <a:lvl5pPr marL="1371532" indent="0">
              <a:buNone/>
              <a:defRPr sz="750"/>
            </a:lvl5pPr>
            <a:lvl6pPr marL="1714415" indent="0">
              <a:buNone/>
              <a:defRPr sz="750"/>
            </a:lvl6pPr>
            <a:lvl7pPr marL="2057297" indent="0">
              <a:buNone/>
              <a:defRPr sz="750"/>
            </a:lvl7pPr>
            <a:lvl8pPr marL="2400180" indent="0">
              <a:buNone/>
              <a:defRPr sz="750"/>
            </a:lvl8pPr>
            <a:lvl9pPr marL="2743064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DD3551-C312-49A7-B67C-C2739DDF9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8EC0D-1E07-4FBD-AB22-6A464F5F21C9}" type="datetimeFigureOut">
              <a:rPr lang="en-US" smtClean="0"/>
              <a:t>21-Apr-26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98BAD0-F6E7-4001-B494-09B12135D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124352-DB6C-4314-B570-4CEAF14CF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D62DE-13F3-4CDB-B794-8FFB87C8A3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8795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0FDF0-D0BF-46AA-A163-5FC29F6C7605}" type="datetimeFigureOut">
              <a:rPr lang="nb-NO" smtClean="0"/>
              <a:t>21.04.2026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E10D9-DD1A-4530-A225-E1E9D0DB49A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7584695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EAD6D4-6ACF-4E6B-A718-8859FC7B5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C6E35C-E80E-4804-87FF-61A96C6FFB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32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884" indent="0">
              <a:buNone/>
              <a:defRPr sz="2100"/>
            </a:lvl2pPr>
            <a:lvl3pPr marL="685766" indent="0">
              <a:buNone/>
              <a:defRPr sz="1800"/>
            </a:lvl3pPr>
            <a:lvl4pPr marL="1028649" indent="0">
              <a:buNone/>
              <a:defRPr sz="1500"/>
            </a:lvl4pPr>
            <a:lvl5pPr marL="1371532" indent="0">
              <a:buNone/>
              <a:defRPr sz="1500"/>
            </a:lvl5pPr>
            <a:lvl6pPr marL="1714415" indent="0">
              <a:buNone/>
              <a:defRPr sz="1500"/>
            </a:lvl6pPr>
            <a:lvl7pPr marL="2057297" indent="0">
              <a:buNone/>
              <a:defRPr sz="1500"/>
            </a:lvl7pPr>
            <a:lvl8pPr marL="2400180" indent="0">
              <a:buNone/>
              <a:defRPr sz="1500"/>
            </a:lvl8pPr>
            <a:lvl9pPr marL="2743064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3BEF1D-34E7-4C5C-AE2E-B7ADB0A857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84" indent="0">
              <a:buNone/>
              <a:defRPr sz="1050"/>
            </a:lvl2pPr>
            <a:lvl3pPr marL="685766" indent="0">
              <a:buNone/>
              <a:defRPr sz="900"/>
            </a:lvl3pPr>
            <a:lvl4pPr marL="1028649" indent="0">
              <a:buNone/>
              <a:defRPr sz="750"/>
            </a:lvl4pPr>
            <a:lvl5pPr marL="1371532" indent="0">
              <a:buNone/>
              <a:defRPr sz="750"/>
            </a:lvl5pPr>
            <a:lvl6pPr marL="1714415" indent="0">
              <a:buNone/>
              <a:defRPr sz="750"/>
            </a:lvl6pPr>
            <a:lvl7pPr marL="2057297" indent="0">
              <a:buNone/>
              <a:defRPr sz="750"/>
            </a:lvl7pPr>
            <a:lvl8pPr marL="2400180" indent="0">
              <a:buNone/>
              <a:defRPr sz="750"/>
            </a:lvl8pPr>
            <a:lvl9pPr marL="2743064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6BDB53-448D-4D0C-8CCD-760DFF0BB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8EC0D-1E07-4FBD-AB22-6A464F5F21C9}" type="datetimeFigureOut">
              <a:rPr lang="en-US" smtClean="0"/>
              <a:t>21-Apr-26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2E73AD-A2FF-4F74-A017-CC4E736A6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378C8F-DB58-4130-AF79-60B44789F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D62DE-13F3-4CDB-B794-8FFB87C8A3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35057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9DA5B-824E-4B90-A5F0-2DA740C5B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37AD3F-44F9-4015-B041-BF65F9EB35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7C368F-77F2-41B7-A9D4-C6AE4CB61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8EC0D-1E07-4FBD-AB22-6A464F5F21C9}" type="datetimeFigureOut">
              <a:rPr lang="en-US" smtClean="0"/>
              <a:t>21-Apr-26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7EB434-FD42-4A27-8984-3C78199DF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207990-7164-41D1-AA54-11C6B7C31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D62DE-13F3-4CDB-B794-8FFB87C8A3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67996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0F4F05-922E-4D41-946A-BDFAB2D0D6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3EE621-BCE2-4F61-B5EE-8D2A55EF10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F6E02D-5D61-438B-9F75-C8E48CDAC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48EC0D-1E07-4FBD-AB22-6A464F5F21C9}" type="datetimeFigureOut">
              <a:rPr lang="en-US" smtClean="0"/>
              <a:t>21-Apr-26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8556A-ED52-4706-8952-62B070692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BF22F1-6D46-47F2-9687-9FF60D647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D62DE-13F3-4CDB-B794-8FFB87C8A3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64367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46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85EF2E6F-A77D-48EB-8337-F0A15BE0BFC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720093"/>
      </p:ext>
    </p:extLst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7663E9-8E24-4174-A2E1-A38002B200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14533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92298-BC04-B35C-E7BF-5E9419FC56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57E5AC-0DFD-A35F-DE12-589659B8C3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E37337-73A8-43F9-E472-E0362338C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E6DA1-E303-4233-AEFE-D5A52374CF1F}" type="datetimeFigureOut">
              <a:rPr lang="en-US" smtClean="0"/>
              <a:t>21-Apr-26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1D1C31-EF24-6C7F-76B8-3C529DC2D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85F5C2-D91F-D169-AFFA-E9D8FA296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5AB8B-E90B-483F-A31E-6B17A56D0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95412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B25A4-BADE-4CAE-4659-9FFB33ECB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FB3401-585C-F7AE-53F0-60C3AFC075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3698C8-0034-F7B1-9D51-7BACC52B3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E6DA1-E303-4233-AEFE-D5A52374CF1F}" type="datetimeFigureOut">
              <a:rPr lang="en-US" smtClean="0"/>
              <a:t>21-Apr-26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BC6607-C846-F527-838F-99658BE9A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5FA1D4-7DEB-1E5B-AB30-479C37E9B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5AB8B-E90B-483F-A31E-6B17A56D0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09477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EF687-54F4-7823-09A7-C42AFD208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7AD2F8-7138-877C-8E97-809665735B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FB484C-8070-9B04-78A3-E6FA02779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E6DA1-E303-4233-AEFE-D5A52374CF1F}" type="datetimeFigureOut">
              <a:rPr lang="en-US" smtClean="0"/>
              <a:t>21-Apr-26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9F8C48-6A4F-5C52-8E3F-CD2579B50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999E91-80CC-4E52-23ED-5468E2283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5AB8B-E90B-483F-A31E-6B17A56D0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47055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DC003-D97B-DBBC-72D3-CD9551ACF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2CFF5F-E44D-392E-6E4A-42E626863A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78EA44-9465-49A4-18BC-A2B6852517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C69E39-0762-2BA1-6751-4F8D0EF04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E6DA1-E303-4233-AEFE-D5A52374CF1F}" type="datetimeFigureOut">
              <a:rPr lang="en-US" smtClean="0"/>
              <a:t>21-Apr-26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084DDD-2FD7-968F-F1EC-2C93FE00A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10B190-6F0B-BD3F-2E37-29D985B72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5AB8B-E90B-483F-A31E-6B17A56D0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80824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A8D38-AE29-252B-65A5-125FAA54F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985ADE-D5E5-69DA-9F45-14A0061755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89814C-F649-3A11-D95D-28D38849D6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C139F9-F665-9E46-C0B6-9AFE2577C7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49B5EA-5480-404B-CBE3-A76F56D39B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CD9CAAE-A2F0-6618-1DE2-B4EBE635F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E6DA1-E303-4233-AEFE-D5A52374CF1F}" type="datetimeFigureOut">
              <a:rPr lang="en-US" smtClean="0"/>
              <a:t>21-Apr-26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34C0B6-9D56-BF64-6E93-C1F40466B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55DFA6E-BEAE-F0BD-3D3D-0ACC6DEFB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5AB8B-E90B-483F-A31E-6B17A56D0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172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0FDF0-D0BF-46AA-A163-5FC29F6C7605}" type="datetimeFigureOut">
              <a:rPr lang="nb-NO" smtClean="0"/>
              <a:t>21.04.2026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E10D9-DD1A-4530-A225-E1E9D0DB49A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9961455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06A16-13AD-AFB0-7ACD-8872DE3F3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3CF0E9-E3B9-56C3-6806-A8962D5E1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E6DA1-E303-4233-AEFE-D5A52374CF1F}" type="datetimeFigureOut">
              <a:rPr lang="en-US" smtClean="0"/>
              <a:t>21-Apr-26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3D1406-61ED-CF43-BEE9-745363BD83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1841C1-FBA6-A4E2-7EC6-A9F2E44EE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5AB8B-E90B-483F-A31E-6B17A56D0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79599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5B407D-A44D-D8C0-FEBD-9B62518CA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E6DA1-E303-4233-AEFE-D5A52374CF1F}" type="datetimeFigureOut">
              <a:rPr lang="en-US" smtClean="0"/>
              <a:t>21-Apr-26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7E37CD-D26A-5D80-8021-CF3DC19FB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A292D6-4158-4A22-A382-48B179284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5AB8B-E90B-483F-A31E-6B17A56D0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14486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A465F-6182-94EB-6D37-F5DE3D3D7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5C746C-9E6B-15B4-BB6D-3E4D377465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07A433-7F5C-C6B4-AF8E-20A3F2075F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32649A-71B0-C3CB-B768-F7D581BE6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E6DA1-E303-4233-AEFE-D5A52374CF1F}" type="datetimeFigureOut">
              <a:rPr lang="en-US" smtClean="0"/>
              <a:t>21-Apr-26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A0AF1D-B3AB-D755-14B2-64D669C57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07E070-FAD7-A92B-2808-0F49A7163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5AB8B-E90B-483F-A31E-6B17A56D0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64515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330EF-F997-0A92-6028-703B25DDB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D43CCA3-9AD1-9563-CB87-12BB9D2B52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9BE4D3-DE6E-8881-4F3F-BD534718A4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C2AFB2-F728-E9A2-6613-B1EF5F6A8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E6DA1-E303-4233-AEFE-D5A52374CF1F}" type="datetimeFigureOut">
              <a:rPr lang="en-US" smtClean="0"/>
              <a:t>21-Apr-26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FB0EC0-2880-73AC-8BD1-5B31D2F98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5BB93B-6930-263B-9635-EDCFD7F26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5AB8B-E90B-483F-A31E-6B17A56D0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76495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44D45-8300-7BAA-1B7F-FE983C10D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F9FDDD-1B64-88A7-9850-576DF37DBD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4BACCE-1A5D-E48B-0134-56FB6FE58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E6DA1-E303-4233-AEFE-D5A52374CF1F}" type="datetimeFigureOut">
              <a:rPr lang="en-US" smtClean="0"/>
              <a:t>21-Apr-26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3A1E6F-EBA6-164A-986E-BC7A6CAB1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71BB1D-D350-13EE-ACFD-56F7D8E15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5AB8B-E90B-483F-A31E-6B17A56D0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35167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3DFA91-8D02-D93D-13DC-C44409EA2C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DDF17E-3ED3-AE4C-37FA-75A8598587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243CF2-6F3D-FD41-C718-4DF96FF3B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E6DA1-E303-4233-AEFE-D5A52374CF1F}" type="datetimeFigureOut">
              <a:rPr lang="en-US" smtClean="0"/>
              <a:t>21-Apr-26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BC210B-C394-A242-9908-862B4B9D1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E7FFB3-4711-BFDF-97DB-3E6C396AE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5AB8B-E90B-483F-A31E-6B17A56D0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168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0FDF0-D0BF-46AA-A163-5FC29F6C7605}" type="datetimeFigureOut">
              <a:rPr lang="nb-NO" smtClean="0"/>
              <a:t>21.04.2026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E10D9-DD1A-4530-A225-E1E9D0DB49A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6695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20FDF0-D0BF-46AA-A163-5FC29F6C7605}" type="datetimeFigureOut">
              <a:rPr lang="nb-NO" smtClean="0"/>
              <a:t>21.04.2026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E10D9-DD1A-4530-A225-E1E9D0DB49A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4285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FF43B5-1D8D-4799-9663-F52DC3260846}" type="datetimeFigureOut">
              <a:rPr lang="nb-NO" smtClean="0"/>
              <a:t>21.04.2026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DE49FC-0C29-498F-8AD9-341E32683E7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8627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093A5F-564B-4CC0-BA09-2EDF04255E53}" type="datetimeFigureOut">
              <a:rPr lang="en-US" smtClean="0"/>
              <a:t>21-Apr-26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B819EB-D79A-42A0-A39F-E26A631629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881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11A099B-1221-9D4C-4283-14A1F704F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241EE7-136A-6866-9D24-352DB879C3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92765E-BE92-0CDF-9D44-508B0917B4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FF375F9-EED2-4807-8F7B-8DC0A4ED2222}" type="datetimeFigureOut">
              <a:rPr lang="en-US" smtClean="0"/>
              <a:t>21-Apr-26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322E55-9355-D205-118F-921E671CEC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8E8ED-2DF0-A4BF-5D14-3B55CCFB92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6F84123-FB74-4772-9EE6-845EF943B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416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06DD6F-CEAD-4DDA-BEC7-00A11320A799}" type="datetimeFigureOut">
              <a:rPr lang="en-US" smtClean="0"/>
              <a:t>21-Apr-26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6BB882-8F32-4140-B6A1-01F1CA530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364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C8F029-F902-4F4F-8D51-D581FCB2F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DA0307-3C9D-4153-A05E-66F8D2776B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983A91-BD10-4641-B0EB-1E95DAF1F8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8EC0D-1E07-4FBD-AB22-6A464F5F21C9}" type="datetimeFigureOut">
              <a:rPr lang="en-US" smtClean="0"/>
              <a:t>21-Apr-26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5A3911-372D-4C3E-86A4-5CFACAC165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7A0400-8E24-42A3-A1A7-EEB5F9ECA4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AD62DE-13F3-4CDB-B794-8FFB87C8A3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190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</p:sldLayoutIdLst>
  <p:txStyles>
    <p:titleStyle>
      <a:lvl1pPr algn="l" defTabSz="685766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2" indent="-171442" algn="l" defTabSz="6857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2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07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90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74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56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A60B91-5BCA-C79E-29EC-DF4F995B5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BE3E6D-3B67-D2ED-8CD6-0DD6DD2BDF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6A91AD-68F9-4153-03C8-9FB34B63FB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DE6DA1-E303-4233-AEFE-D5A52374CF1F}" type="datetimeFigureOut">
              <a:rPr lang="en-US" smtClean="0"/>
              <a:t>21-Apr-26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E4886E-FEC1-C9A7-C7C8-FAAEB37AF7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118A8D-8C0C-51FD-0DD6-A23A3E91C9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A5AB8B-E90B-483F-A31E-6B17A56D0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304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4.emf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903A8-0D94-8C27-2B45-D101669FA2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61B9F9-E91C-BDA3-F2B7-A85BDB1F2D9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8553DA5-24DA-2083-BC16-3030763AED11}"/>
              </a:ext>
            </a:extLst>
          </p:cNvPr>
          <p:cNvGrpSpPr/>
          <p:nvPr/>
        </p:nvGrpSpPr>
        <p:grpSpPr>
          <a:xfrm>
            <a:off x="0" y="-25159"/>
            <a:ext cx="9119468" cy="6569555"/>
            <a:chOff x="0" y="-25159"/>
            <a:chExt cx="9119468" cy="656955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5C75D1E-253D-86C3-8AE5-702D42B2F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-25159"/>
              <a:ext cx="9119468" cy="5542671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3D58244-32E9-938A-BB27-EC096C44118D}"/>
                </a:ext>
              </a:extLst>
            </p:cNvPr>
            <p:cNvSpPr txBox="1"/>
            <p:nvPr/>
          </p:nvSpPr>
          <p:spPr>
            <a:xfrm>
              <a:off x="235651" y="60664"/>
              <a:ext cx="8690300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0" i="0" u="none" strike="noStrike" kern="1200" cap="none" spc="0" normalizeH="0" baseline="0" noProof="0" dirty="0">
                  <a:ln>
                    <a:solidFill>
                      <a:srgbClr val="4472C4">
                        <a:lumMod val="20000"/>
                        <a:lumOff val="80000"/>
                      </a:srgbClr>
                    </a:solidFill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S4F Svalbard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8697DC3-C720-A5A0-F055-713705DC2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740" y="5609587"/>
              <a:ext cx="1017037" cy="93480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B6D62E8-BA11-5BCF-F8CC-2CAC59EE8C8F}"/>
                </a:ext>
              </a:extLst>
            </p:cNvPr>
            <p:cNvSpPr txBox="1"/>
            <p:nvPr/>
          </p:nvSpPr>
          <p:spPr>
            <a:xfrm>
              <a:off x="1143000" y="5735637"/>
              <a:ext cx="5661242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2600" b="0" i="0" u="none" strike="noStrike" kern="1200" cap="none" spc="0" normalizeH="0" baseline="0" noProof="0" dirty="0">
                  <a:ln>
                    <a:solidFill>
                      <a:srgbClr val="4472C4">
                        <a:lumMod val="20000"/>
                        <a:lumOff val="8000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Jack Kohler, Geir Moholdt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2000" b="0" i="0" u="none" strike="noStrike" kern="1200" cap="none" spc="0" normalizeH="0" baseline="0" noProof="0" dirty="0">
                  <a:ln>
                    <a:solidFill>
                      <a:srgbClr val="4472C4">
                        <a:lumMod val="20000"/>
                        <a:lumOff val="8000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Norwegian Polar </a:t>
              </a:r>
              <a:r>
                <a:rPr kumimoji="0" lang="nb-NO" sz="2000" b="0" i="0" u="none" strike="noStrike" kern="1200" cap="none" spc="0" normalizeH="0" baseline="0" noProof="0" dirty="0" err="1">
                  <a:ln>
                    <a:solidFill>
                      <a:srgbClr val="4472C4">
                        <a:lumMod val="20000"/>
                        <a:lumOff val="8000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Institute</a:t>
              </a:r>
              <a:endParaRPr kumimoji="0" lang="nb-NO" sz="2000" b="0" i="0" u="none" strike="noStrike" kern="1200" cap="none" spc="0" normalizeH="0" baseline="0" noProof="0" dirty="0">
                <a:ln>
                  <a:solidFill>
                    <a:srgbClr val="4472C4">
                      <a:lumMod val="20000"/>
                      <a:lumOff val="80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2050" name="Picture 2" descr="Bilder fra verdensrommet gir bedre kart over Antarktis">
            <a:extLst>
              <a:ext uri="{FF2B5EF4-FFF2-40B4-BE49-F238E27FC236}">
                <a16:creationId xmlns:a16="http://schemas.microsoft.com/office/drawing/2014/main" id="{826A3229-5F8C-F224-2EFB-E85335BF1C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41" t="884" r="10366" b="62607"/>
          <a:stretch>
            <a:fillRect/>
          </a:stretch>
        </p:blipFill>
        <p:spPr bwMode="auto">
          <a:xfrm>
            <a:off x="6290796" y="4151710"/>
            <a:ext cx="2585071" cy="250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2459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5E3DB85-CD2A-B3B9-B0EC-627692348A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2367" y="0"/>
            <a:ext cx="5143502" cy="6858000"/>
          </a:xfrm>
          <a:prstGeom prst="rect">
            <a:avLst/>
          </a:prstGeom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9542887C-84B8-ABCF-87C4-F0EAAE4E4E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591" y="6262612"/>
            <a:ext cx="367307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685800">
              <a:spcBef>
                <a:spcPct val="50000"/>
              </a:spcBef>
              <a:defRPr/>
            </a:pPr>
            <a:r>
              <a:rPr 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Summer mass balance</a:t>
            </a:r>
            <a:endParaRPr lang="nb-NO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2799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3211135-71BA-2471-54AA-1245FB96D5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F6FBF1B-8CE1-D338-A1C3-125F50D4B4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97" y="710950"/>
            <a:ext cx="8719816" cy="5524846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F89D409E-2DE7-03D2-07B9-4B60FF1FCBE6}"/>
              </a:ext>
            </a:extLst>
          </p:cNvPr>
          <p:cNvSpPr/>
          <p:nvPr/>
        </p:nvSpPr>
        <p:spPr>
          <a:xfrm>
            <a:off x="1273449" y="2247644"/>
            <a:ext cx="1615826" cy="1615826"/>
          </a:xfrm>
          <a:prstGeom prst="ellipse">
            <a:avLst/>
          </a:prstGeom>
          <a:noFill/>
          <a:ln w="254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081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AEE6D0-1073-9252-7357-2E640EA76D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5346"/>
            <a:ext cx="9324194" cy="49473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615D92-7D7E-8428-7C02-93B1343A05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55346"/>
            <a:ext cx="9324194" cy="49473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384C28-B4B9-39CA-C210-1940CFF4B9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55346"/>
            <a:ext cx="9324194" cy="4947307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0D5DEE7-6004-CB52-D6BD-1451034DC97B}"/>
              </a:ext>
            </a:extLst>
          </p:cNvPr>
          <p:cNvCxnSpPr>
            <a:cxnSpLocks/>
          </p:cNvCxnSpPr>
          <p:nvPr/>
        </p:nvCxnSpPr>
        <p:spPr>
          <a:xfrm>
            <a:off x="6073299" y="3048000"/>
            <a:ext cx="3250895" cy="170180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2C6C3DD-7022-847A-084F-86979B0247F3}"/>
              </a:ext>
            </a:extLst>
          </p:cNvPr>
          <p:cNvCxnSpPr>
            <a:cxnSpLocks/>
          </p:cNvCxnSpPr>
          <p:nvPr/>
        </p:nvCxnSpPr>
        <p:spPr>
          <a:xfrm>
            <a:off x="6304903" y="3743325"/>
            <a:ext cx="3130721" cy="1362075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F27F135-7E2B-36E9-5442-CBEFD0C332DC}"/>
              </a:ext>
            </a:extLst>
          </p:cNvPr>
          <p:cNvGrpSpPr/>
          <p:nvPr/>
        </p:nvGrpSpPr>
        <p:grpSpPr>
          <a:xfrm>
            <a:off x="7529428" y="4802932"/>
            <a:ext cx="1307941" cy="382687"/>
            <a:chOff x="10509811" y="3827674"/>
            <a:chExt cx="1307941" cy="382687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03A77A9-0B26-DB44-8E1C-A9985612536E}"/>
                </a:ext>
              </a:extLst>
            </p:cNvPr>
            <p:cNvSpPr/>
            <p:nvPr/>
          </p:nvSpPr>
          <p:spPr>
            <a:xfrm>
              <a:off x="11603619" y="3889095"/>
              <a:ext cx="214133" cy="214133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D3E2CC4-1453-C735-7DB5-967953B335D8}"/>
                </a:ext>
              </a:extLst>
            </p:cNvPr>
            <p:cNvSpPr txBox="1"/>
            <p:nvPr/>
          </p:nvSpPr>
          <p:spPr>
            <a:xfrm>
              <a:off x="10509811" y="3827674"/>
              <a:ext cx="1105382" cy="3826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ptos Black" panose="020B0004020202020204" pitchFamily="34" charset="0"/>
                  <a:ea typeface="+mn-ea"/>
                  <a:cs typeface="+mn-cs"/>
                </a:rPr>
                <a:t>2024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54921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C5C5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645863-114C-584F-5E97-BF6032C388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9C0D469-9619-DEEE-9D62-7B5F113C86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97" y="710950"/>
            <a:ext cx="8719816" cy="5524846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708BC25-93E6-FD86-3B54-4F84E6709954}"/>
              </a:ext>
            </a:extLst>
          </p:cNvPr>
          <p:cNvSpPr/>
          <p:nvPr/>
        </p:nvSpPr>
        <p:spPr>
          <a:xfrm>
            <a:off x="3703492" y="2621087"/>
            <a:ext cx="1615826" cy="1615826"/>
          </a:xfrm>
          <a:prstGeom prst="ellipse">
            <a:avLst/>
          </a:prstGeom>
          <a:noFill/>
          <a:ln w="25400">
            <a:solidFill>
              <a:srgbClr val="5DDC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430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B597576-8F94-1291-26D9-5DCF4B3882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R-2 Daily 1630, slow">
            <a:hlinkClick r:id="" action="ppaction://media"/>
            <a:extLst>
              <a:ext uri="{FF2B5EF4-FFF2-40B4-BE49-F238E27FC236}">
                <a16:creationId xmlns:a16="http://schemas.microsoft.com/office/drawing/2014/main" id="{E20349FD-F4FC-86FD-6D3B-12BA9F2D43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79854"/>
            <a:ext cx="9147438" cy="6098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59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FEB30FC8-2B62-602D-9203-212F8CF722F6}"/>
              </a:ext>
            </a:extLst>
          </p:cNvPr>
          <p:cNvGrpSpPr/>
          <p:nvPr/>
        </p:nvGrpSpPr>
        <p:grpSpPr>
          <a:xfrm>
            <a:off x="730862" y="858429"/>
            <a:ext cx="7802672" cy="5143500"/>
            <a:chOff x="1736483" y="1572"/>
            <a:chExt cx="10403562" cy="6858000"/>
          </a:xfrm>
        </p:grpSpPr>
        <p:pic>
          <p:nvPicPr>
            <p:cNvPr id="4" name="Picture 3" descr="A glacier next to a body of water&#10;&#10;Description automatically generated">
              <a:extLst>
                <a:ext uri="{FF2B5EF4-FFF2-40B4-BE49-F238E27FC236}">
                  <a16:creationId xmlns:a16="http://schemas.microsoft.com/office/drawing/2014/main" id="{C6EA7631-5660-D1EF-375B-81952C91E7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540000">
              <a:off x="1736483" y="1572"/>
              <a:ext cx="10287000" cy="685800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F1C9DAA-566F-7CF4-1766-B5A0561A1C52}"/>
                </a:ext>
              </a:extLst>
            </p:cNvPr>
            <p:cNvSpPr txBox="1"/>
            <p:nvPr/>
          </p:nvSpPr>
          <p:spPr>
            <a:xfrm>
              <a:off x="10997938" y="6358584"/>
              <a:ext cx="1142107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00">
                <a:defRPr/>
              </a:pPr>
              <a:r>
                <a:rPr lang="en-US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2021</a:t>
              </a:r>
              <a:endParaRPr lang="en-US" dirty="0">
                <a:solidFill>
                  <a:prstClr val="black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76E41B7-B203-C89C-2C1D-C4C70661EAE8}"/>
              </a:ext>
            </a:extLst>
          </p:cNvPr>
          <p:cNvGrpSpPr/>
          <p:nvPr/>
        </p:nvGrpSpPr>
        <p:grpSpPr>
          <a:xfrm>
            <a:off x="933770" y="858429"/>
            <a:ext cx="7715250" cy="5143500"/>
            <a:chOff x="2007026" y="1572"/>
            <a:chExt cx="10287000" cy="6858000"/>
          </a:xfrm>
        </p:grpSpPr>
        <p:pic>
          <p:nvPicPr>
            <p:cNvPr id="5" name="Picture 4" descr="A glacier next to a body of water&#10;&#10;Description automatically generated">
              <a:extLst>
                <a:ext uri="{FF2B5EF4-FFF2-40B4-BE49-F238E27FC236}">
                  <a16:creationId xmlns:a16="http://schemas.microsoft.com/office/drawing/2014/main" id="{0C02ECBB-3C39-E568-BC65-7CF059EEED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540000">
              <a:off x="2007026" y="1572"/>
              <a:ext cx="10287000" cy="685800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83FD77B-4D39-98F4-4059-40D6C3BED80E}"/>
                </a:ext>
              </a:extLst>
            </p:cNvPr>
            <p:cNvSpPr txBox="1"/>
            <p:nvPr/>
          </p:nvSpPr>
          <p:spPr>
            <a:xfrm>
              <a:off x="10997938" y="6358584"/>
              <a:ext cx="1142107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00">
                <a:defRPr/>
              </a:pPr>
              <a:r>
                <a:rPr lang="en-US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2022</a:t>
              </a:r>
              <a:endParaRPr lang="en-US" dirty="0">
                <a:solidFill>
                  <a:prstClr val="black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8D1700C-4778-3411-BC6F-564ADAE2614E}"/>
              </a:ext>
            </a:extLst>
          </p:cNvPr>
          <p:cNvGrpSpPr/>
          <p:nvPr/>
        </p:nvGrpSpPr>
        <p:grpSpPr>
          <a:xfrm>
            <a:off x="924122" y="857251"/>
            <a:ext cx="7715250" cy="5143500"/>
            <a:chOff x="1994162" y="1"/>
            <a:chExt cx="10287000" cy="6858000"/>
          </a:xfrm>
        </p:grpSpPr>
        <p:pic>
          <p:nvPicPr>
            <p:cNvPr id="6" name="Picture 5" descr="A glacier in the water&#10;&#10;Description automatically generated with medium confidence">
              <a:extLst>
                <a:ext uri="{FF2B5EF4-FFF2-40B4-BE49-F238E27FC236}">
                  <a16:creationId xmlns:a16="http://schemas.microsoft.com/office/drawing/2014/main" id="{D0EB74CC-DF71-6EB8-C221-DCEB75FF5C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540000">
              <a:off x="1994162" y="1"/>
              <a:ext cx="10287000" cy="685800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E5E45BD-213A-BF19-D9E4-96775071C77F}"/>
                </a:ext>
              </a:extLst>
            </p:cNvPr>
            <p:cNvSpPr txBox="1"/>
            <p:nvPr/>
          </p:nvSpPr>
          <p:spPr>
            <a:xfrm>
              <a:off x="10993869" y="6358584"/>
              <a:ext cx="1142107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00">
                <a:defRPr/>
              </a:pPr>
              <a:r>
                <a:rPr lang="en-US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2023</a:t>
              </a:r>
              <a:endParaRPr lang="en-US" dirty="0">
                <a:solidFill>
                  <a:prstClr val="black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6695853-CC86-8A18-788B-B6DDCDF43082}"/>
              </a:ext>
            </a:extLst>
          </p:cNvPr>
          <p:cNvGrpSpPr/>
          <p:nvPr/>
        </p:nvGrpSpPr>
        <p:grpSpPr>
          <a:xfrm>
            <a:off x="927574" y="867037"/>
            <a:ext cx="7715250" cy="5143500"/>
            <a:chOff x="2003845" y="13049"/>
            <a:chExt cx="10287000" cy="6858000"/>
          </a:xfrm>
        </p:grpSpPr>
        <p:pic>
          <p:nvPicPr>
            <p:cNvPr id="16" name="Picture 15" descr="A long shot of a lake&#10;&#10;AI-generated content may be incorrect.">
              <a:extLst>
                <a:ext uri="{FF2B5EF4-FFF2-40B4-BE49-F238E27FC236}">
                  <a16:creationId xmlns:a16="http://schemas.microsoft.com/office/drawing/2014/main" id="{34B48A92-5AE5-05A5-866B-9D19F8B650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540000">
              <a:off x="2003845" y="13049"/>
              <a:ext cx="10287000" cy="685800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97DA29D-DA73-A35C-5BCA-89AAC6E92351}"/>
                </a:ext>
              </a:extLst>
            </p:cNvPr>
            <p:cNvSpPr txBox="1"/>
            <p:nvPr/>
          </p:nvSpPr>
          <p:spPr>
            <a:xfrm>
              <a:off x="10997938" y="6358584"/>
              <a:ext cx="1142107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00">
                <a:defRPr/>
              </a:pPr>
              <a:r>
                <a:rPr lang="en-US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2024</a:t>
              </a:r>
              <a:endParaRPr lang="en-US" dirty="0">
                <a:solidFill>
                  <a:prstClr val="black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2CF8969-D9FA-D670-F678-30E7CEE50B66}"/>
              </a:ext>
            </a:extLst>
          </p:cNvPr>
          <p:cNvGrpSpPr/>
          <p:nvPr/>
        </p:nvGrpSpPr>
        <p:grpSpPr>
          <a:xfrm>
            <a:off x="924368" y="876300"/>
            <a:ext cx="7715250" cy="5143500"/>
            <a:chOff x="1994490" y="25400"/>
            <a:chExt cx="10287000" cy="6858000"/>
          </a:xfrm>
        </p:grpSpPr>
        <p:pic>
          <p:nvPicPr>
            <p:cNvPr id="26" name="Picture 25" descr="A large body of water with icebergs in the background&#10;&#10;AI-generated content may be incorrect.">
              <a:extLst>
                <a:ext uri="{FF2B5EF4-FFF2-40B4-BE49-F238E27FC236}">
                  <a16:creationId xmlns:a16="http://schemas.microsoft.com/office/drawing/2014/main" id="{D5A33E24-CA4A-7F60-3FA7-7A8BBC2F863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540000">
              <a:off x="1994490" y="25400"/>
              <a:ext cx="10287000" cy="685800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E786E07-A0D7-8704-AF1A-75C6B7AC6C40}"/>
                </a:ext>
              </a:extLst>
            </p:cNvPr>
            <p:cNvSpPr txBox="1"/>
            <p:nvPr/>
          </p:nvSpPr>
          <p:spPr>
            <a:xfrm>
              <a:off x="10997938" y="6373824"/>
              <a:ext cx="1142107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00">
                <a:defRPr/>
              </a:pPr>
              <a:r>
                <a:rPr lang="en-US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2025</a:t>
              </a:r>
              <a:endParaRPr lang="en-US" dirty="0">
                <a:solidFill>
                  <a:prstClr val="black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EC080E6-76E6-9549-1D4C-B589E34FA5AC}"/>
              </a:ext>
            </a:extLst>
          </p:cNvPr>
          <p:cNvGrpSpPr/>
          <p:nvPr/>
        </p:nvGrpSpPr>
        <p:grpSpPr>
          <a:xfrm>
            <a:off x="3386137" y="2228851"/>
            <a:ext cx="3014663" cy="1764506"/>
            <a:chOff x="3943350" y="1562100"/>
            <a:chExt cx="4019550" cy="2352675"/>
          </a:xfrm>
        </p:grpSpPr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07E956CB-B164-B2A9-6B23-6FADBF9E9B3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43350" y="1562100"/>
              <a:ext cx="4019550" cy="2352675"/>
            </a:xfrm>
            <a:prstGeom prst="straightConnector1">
              <a:avLst/>
            </a:prstGeom>
            <a:ln w="38100">
              <a:solidFill>
                <a:schemeClr val="bg1"/>
              </a:solidFill>
              <a:headEnd type="triangle"/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43ACE55-EC2B-F161-625B-27615D89A413}"/>
                </a:ext>
              </a:extLst>
            </p:cNvPr>
            <p:cNvSpPr txBox="1"/>
            <p:nvPr/>
          </p:nvSpPr>
          <p:spPr>
            <a:xfrm rot="19659537">
              <a:off x="5844718" y="2586301"/>
              <a:ext cx="952500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1350" dirty="0">
                  <a:ln w="3175">
                    <a:noFill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ptos Black" panose="020B0004020202020204" pitchFamily="34" charset="0"/>
                </a:rPr>
                <a:t>3 km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50815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">
            <a:extLst>
              <a:ext uri="{FF2B5EF4-FFF2-40B4-BE49-F238E27FC236}">
                <a16:creationId xmlns:a16="http://schemas.microsoft.com/office/drawing/2014/main" id="{297D5C2E-3BE0-B496-94B1-193A98B4B97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-27500" y="1"/>
            <a:ext cx="9334500" cy="6858520"/>
            <a:chOff x="-5" y="0"/>
            <a:chExt cx="5765" cy="4236"/>
          </a:xfrm>
        </p:grpSpPr>
        <p:pic>
          <p:nvPicPr>
            <p:cNvPr id="7" name="Picture 3" descr="untitled2">
              <a:extLst>
                <a:ext uri="{FF2B5EF4-FFF2-40B4-BE49-F238E27FC236}">
                  <a16:creationId xmlns:a16="http://schemas.microsoft.com/office/drawing/2014/main" id="{0D9FB147-4B15-5E81-5D65-D6745952D91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14"/>
            <a:stretch/>
          </p:blipFill>
          <p:spPr bwMode="auto">
            <a:xfrm>
              <a:off x="0" y="331"/>
              <a:ext cx="5760" cy="39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8" name="Object 4">
              <a:extLst>
                <a:ext uri="{FF2B5EF4-FFF2-40B4-BE49-F238E27FC236}">
                  <a16:creationId xmlns:a16="http://schemas.microsoft.com/office/drawing/2014/main" id="{C534520C-DD1D-33F0-3701-0475B9E9321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-5" y="0"/>
            <a:ext cx="5765" cy="33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3" imgW="693333" imgH="899238" progId="MSPhotoEd.3">
                    <p:embed/>
                  </p:oleObj>
                </mc:Choice>
                <mc:Fallback>
                  <p:oleObj name="Photo Editor Photo" r:id="rId3" imgW="693333" imgH="899238" progId="MSPhotoEd.3">
                    <p:embed/>
                    <p:pic>
                      <p:nvPicPr>
                        <p:cNvPr id="1026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5" y="0"/>
                          <a:ext cx="5765" cy="33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726EDCE-3B91-4E4A-A242-936CBD228ACC}"/>
              </a:ext>
            </a:extLst>
          </p:cNvPr>
          <p:cNvGrpSpPr/>
          <p:nvPr/>
        </p:nvGrpSpPr>
        <p:grpSpPr>
          <a:xfrm>
            <a:off x="693743" y="1542905"/>
            <a:ext cx="8554692" cy="4332756"/>
            <a:chOff x="684213" y="1542899"/>
            <a:chExt cx="8554692" cy="4332756"/>
          </a:xfrm>
        </p:grpSpPr>
        <p:sp>
          <p:nvSpPr>
            <p:cNvPr id="17" name="Oval 12">
              <a:extLst>
                <a:ext uri="{FF2B5EF4-FFF2-40B4-BE49-F238E27FC236}">
                  <a16:creationId xmlns:a16="http://schemas.microsoft.com/office/drawing/2014/main" id="{67DF4441-4436-6D55-494A-6ABA291CF1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4213" y="3500438"/>
              <a:ext cx="142875" cy="142875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  <p:sp>
          <p:nvSpPr>
            <p:cNvPr id="18" name="Oval 13">
              <a:extLst>
                <a:ext uri="{FF2B5EF4-FFF2-40B4-BE49-F238E27FC236}">
                  <a16:creationId xmlns:a16="http://schemas.microsoft.com/office/drawing/2014/main" id="{522886EE-DDFF-C03A-2DE8-EF64AE995E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7238" y="3573463"/>
              <a:ext cx="142875" cy="142875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  <p:sp>
          <p:nvSpPr>
            <p:cNvPr id="19" name="Oval 15">
              <a:extLst>
                <a:ext uri="{FF2B5EF4-FFF2-40B4-BE49-F238E27FC236}">
                  <a16:creationId xmlns:a16="http://schemas.microsoft.com/office/drawing/2014/main" id="{FFED5564-319E-CA43-5398-682855DDBB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2275" y="5689600"/>
              <a:ext cx="142875" cy="142875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  <p:sp>
          <p:nvSpPr>
            <p:cNvPr id="20" name="Oval 21">
              <a:extLst>
                <a:ext uri="{FF2B5EF4-FFF2-40B4-BE49-F238E27FC236}">
                  <a16:creationId xmlns:a16="http://schemas.microsoft.com/office/drawing/2014/main" id="{960F1E7B-ED6F-752C-7C01-F7D65BF4A1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9038" y="4511675"/>
              <a:ext cx="142875" cy="142875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  <p:sp>
          <p:nvSpPr>
            <p:cNvPr id="21" name="Oval 14">
              <a:extLst>
                <a:ext uri="{FF2B5EF4-FFF2-40B4-BE49-F238E27FC236}">
                  <a16:creationId xmlns:a16="http://schemas.microsoft.com/office/drawing/2014/main" id="{24E44F0F-B5B6-E8DF-496A-C68BFE3E1F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12564" y="1712762"/>
              <a:ext cx="142875" cy="142875"/>
            </a:xfrm>
            <a:prstGeom prst="ellipse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0B06AB0-9201-F6E8-3A2F-29137966550D}"/>
                </a:ext>
              </a:extLst>
            </p:cNvPr>
            <p:cNvSpPr/>
            <p:nvPr/>
          </p:nvSpPr>
          <p:spPr>
            <a:xfrm>
              <a:off x="6099904" y="1542899"/>
              <a:ext cx="313900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nb-NO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Other</a:t>
              </a:r>
              <a:r>
                <a:rPr kumimoji="1" lang="nb-NO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 </a:t>
              </a:r>
              <a:r>
                <a:rPr kumimoji="1" lang="nb-NO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institutions</a:t>
              </a:r>
              <a:endPara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  <p:sp>
          <p:nvSpPr>
            <p:cNvPr id="23" name="Oval 35">
              <a:extLst>
                <a:ext uri="{FF2B5EF4-FFF2-40B4-BE49-F238E27FC236}">
                  <a16:creationId xmlns:a16="http://schemas.microsoft.com/office/drawing/2014/main" id="{EF94A9A5-09D0-49A1-3C26-557942831F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5390" y="3284538"/>
              <a:ext cx="142875" cy="142875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Oval 35">
              <a:extLst>
                <a:ext uri="{FF2B5EF4-FFF2-40B4-BE49-F238E27FC236}">
                  <a16:creationId xmlns:a16="http://schemas.microsoft.com/office/drawing/2014/main" id="{CD480CB1-27C5-84BD-7B59-73A2EBC7F3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1374" y="3321860"/>
              <a:ext cx="142875" cy="142875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  <p:sp>
          <p:nvSpPr>
            <p:cNvPr id="25" name="Oval 21">
              <a:extLst>
                <a:ext uri="{FF2B5EF4-FFF2-40B4-BE49-F238E27FC236}">
                  <a16:creationId xmlns:a16="http://schemas.microsoft.com/office/drawing/2014/main" id="{8758BA12-6B8F-5DF5-397F-84F30D3CBF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4900" y="3482904"/>
              <a:ext cx="142875" cy="142875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  <p:sp>
          <p:nvSpPr>
            <p:cNvPr id="26" name="Oval 21">
              <a:extLst>
                <a:ext uri="{FF2B5EF4-FFF2-40B4-BE49-F238E27FC236}">
                  <a16:creationId xmlns:a16="http://schemas.microsoft.com/office/drawing/2014/main" id="{E0164D61-0CED-CCEB-F9B4-D064E643B8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7718" y="4271645"/>
              <a:ext cx="142875" cy="142875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  <p:sp>
          <p:nvSpPr>
            <p:cNvPr id="27" name="Oval 21">
              <a:extLst>
                <a:ext uri="{FF2B5EF4-FFF2-40B4-BE49-F238E27FC236}">
                  <a16:creationId xmlns:a16="http://schemas.microsoft.com/office/drawing/2014/main" id="{2632193A-1440-9CCD-9490-E25FEEE640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51966" y="3465830"/>
              <a:ext cx="142875" cy="142875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  <p:sp>
          <p:nvSpPr>
            <p:cNvPr id="28" name="Oval 21">
              <a:extLst>
                <a:ext uri="{FF2B5EF4-FFF2-40B4-BE49-F238E27FC236}">
                  <a16:creationId xmlns:a16="http://schemas.microsoft.com/office/drawing/2014/main" id="{5FE55ED3-269E-5AA0-B9C9-6E12A47DFC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51941" y="5732780"/>
              <a:ext cx="142875" cy="142875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761473A-2B29-EF3D-AE02-040E63516BDF}"/>
              </a:ext>
            </a:extLst>
          </p:cNvPr>
          <p:cNvGrpSpPr/>
          <p:nvPr/>
        </p:nvGrpSpPr>
        <p:grpSpPr>
          <a:xfrm>
            <a:off x="582462" y="1092617"/>
            <a:ext cx="6323538" cy="2331826"/>
            <a:chOff x="2778319" y="1871874"/>
            <a:chExt cx="6323536" cy="2331826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DF3D976A-9BE8-6B4C-15EE-62C7819EEE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0368" y="3759200"/>
              <a:ext cx="142875" cy="142875"/>
            </a:xfrm>
            <a:prstGeom prst="ellipse">
              <a:avLst/>
            </a:prstGeom>
            <a:solidFill>
              <a:srgbClr val="00FF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C9A2073-F483-9287-F042-B4C4A6D6C9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78319" y="3965769"/>
              <a:ext cx="142875" cy="142875"/>
            </a:xfrm>
            <a:prstGeom prst="ellipse">
              <a:avLst/>
            </a:prstGeom>
            <a:solidFill>
              <a:srgbClr val="00FF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58631F8-7EA7-46FB-68B4-A0948E3FAD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85906" y="4060825"/>
              <a:ext cx="142875" cy="142875"/>
            </a:xfrm>
            <a:prstGeom prst="ellipse">
              <a:avLst/>
            </a:prstGeom>
            <a:solidFill>
              <a:srgbClr val="00FF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F4ABB04-BFF3-058D-0264-24E2A57B4D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7056" y="4022919"/>
              <a:ext cx="142875" cy="142875"/>
            </a:xfrm>
            <a:prstGeom prst="ellipse">
              <a:avLst/>
            </a:prstGeom>
            <a:solidFill>
              <a:srgbClr val="00FF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5547592-F005-F3E9-B898-94A57F93E6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30328" y="2040149"/>
              <a:ext cx="142875" cy="142875"/>
            </a:xfrm>
            <a:prstGeom prst="ellipse">
              <a:avLst/>
            </a:prstGeom>
            <a:solidFill>
              <a:srgbClr val="00FF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9A16934-210C-D1B5-DB61-F8F508BD227B}"/>
                </a:ext>
              </a:extLst>
            </p:cNvPr>
            <p:cNvSpPr/>
            <p:nvPr/>
          </p:nvSpPr>
          <p:spPr>
            <a:xfrm>
              <a:off x="8317666" y="1871874"/>
              <a:ext cx="784189" cy="461665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nb-NO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 Black" panose="020B0A04020102020204" pitchFamily="34" charset="0"/>
                  <a:ea typeface="+mn-ea"/>
                  <a:cs typeface="+mn-cs"/>
                </a:rPr>
                <a:t>NPI</a:t>
              </a:r>
              <a:endPara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509FC880-6E34-AEFF-2AD3-B88BE8B2C6CB}"/>
              </a:ext>
            </a:extLst>
          </p:cNvPr>
          <p:cNvSpPr txBox="1"/>
          <p:nvPr/>
        </p:nvSpPr>
        <p:spPr>
          <a:xfrm>
            <a:off x="1633694" y="1857428"/>
            <a:ext cx="8628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6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?</a:t>
            </a:r>
            <a:endParaRPr kumimoji="0" lang="en-US" sz="6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3690D19-A856-4EAF-8160-97D5DD817771}"/>
              </a:ext>
            </a:extLst>
          </p:cNvPr>
          <p:cNvSpPr txBox="1"/>
          <p:nvPr/>
        </p:nvSpPr>
        <p:spPr>
          <a:xfrm>
            <a:off x="3557745" y="4114852"/>
            <a:ext cx="8628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6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?</a:t>
            </a:r>
            <a:endParaRPr kumimoji="0" lang="en-US" sz="6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D8B7181-D923-7076-8E9A-07F2B7C8DD6A}"/>
              </a:ext>
            </a:extLst>
          </p:cNvPr>
          <p:cNvSpPr txBox="1"/>
          <p:nvPr/>
        </p:nvSpPr>
        <p:spPr>
          <a:xfrm>
            <a:off x="1643218" y="4619677"/>
            <a:ext cx="8628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6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?</a:t>
            </a:r>
            <a:endParaRPr kumimoji="0" lang="en-US" sz="6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F763257-3E61-01ED-696A-882B93FC5D4C}"/>
              </a:ext>
            </a:extLst>
          </p:cNvPr>
          <p:cNvSpPr txBox="1"/>
          <p:nvPr/>
        </p:nvSpPr>
        <p:spPr>
          <a:xfrm>
            <a:off x="2252818" y="2800404"/>
            <a:ext cx="8628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6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?</a:t>
            </a:r>
            <a:endParaRPr kumimoji="0" lang="en-US" sz="6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F28798C-591C-6FF5-FF4D-32C612F45E31}"/>
              </a:ext>
            </a:extLst>
          </p:cNvPr>
          <p:cNvSpPr txBox="1"/>
          <p:nvPr/>
        </p:nvSpPr>
        <p:spPr>
          <a:xfrm>
            <a:off x="338294" y="2047928"/>
            <a:ext cx="8628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6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?</a:t>
            </a:r>
            <a:endParaRPr kumimoji="0" lang="en-US" sz="6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36737D4-29B8-9767-F5C3-06D20584B2E5}"/>
              </a:ext>
            </a:extLst>
          </p:cNvPr>
          <p:cNvSpPr txBox="1"/>
          <p:nvPr/>
        </p:nvSpPr>
        <p:spPr>
          <a:xfrm>
            <a:off x="3719670" y="1076377"/>
            <a:ext cx="8628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6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?</a:t>
            </a:r>
            <a:endParaRPr kumimoji="0" lang="en-US" sz="6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E3D9659-034F-165C-9F9A-01A34002085A}"/>
              </a:ext>
            </a:extLst>
          </p:cNvPr>
          <p:cNvSpPr txBox="1"/>
          <p:nvPr/>
        </p:nvSpPr>
        <p:spPr>
          <a:xfrm>
            <a:off x="5110318" y="381052"/>
            <a:ext cx="8628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6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?</a:t>
            </a:r>
            <a:endParaRPr kumimoji="0" lang="en-US" sz="6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AD0BCB8-5EDC-391D-612E-50DE3F50756F}"/>
              </a:ext>
            </a:extLst>
          </p:cNvPr>
          <p:cNvSpPr txBox="1"/>
          <p:nvPr/>
        </p:nvSpPr>
        <p:spPr>
          <a:xfrm>
            <a:off x="2500470" y="895404"/>
            <a:ext cx="8628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6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?</a:t>
            </a:r>
            <a:endParaRPr kumimoji="0" lang="en-US" sz="6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B3EA3E92-F128-A55F-F110-FCCF3A07F4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5281" y="2220932"/>
            <a:ext cx="3824776" cy="202738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CC3FD18D-5C1F-A3B4-71A9-258FFFB22F15}"/>
              </a:ext>
            </a:extLst>
          </p:cNvPr>
          <p:cNvSpPr txBox="1"/>
          <p:nvPr/>
        </p:nvSpPr>
        <p:spPr>
          <a:xfrm>
            <a:off x="7647478" y="2419516"/>
            <a:ext cx="20335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6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→?</a:t>
            </a:r>
            <a:endParaRPr kumimoji="0" lang="en-US" sz="6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AB6F1828-2B8E-1769-8C3F-64A66F3672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1874" y="1963149"/>
            <a:ext cx="142875" cy="142875"/>
          </a:xfrm>
          <a:prstGeom prst="ellipse">
            <a:avLst/>
          </a:prstGeom>
          <a:solidFill>
            <a:srgbClr val="00FF00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8422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40" grpId="0"/>
      <p:bldP spid="4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DCE4FF4-D2D3-4689-C4CB-7FC8521A53F5}"/>
              </a:ext>
            </a:extLst>
          </p:cNvPr>
          <p:cNvGrpSpPr/>
          <p:nvPr/>
        </p:nvGrpSpPr>
        <p:grpSpPr>
          <a:xfrm>
            <a:off x="605" y="586039"/>
            <a:ext cx="9130159" cy="5739133"/>
            <a:chOff x="-17381" y="0"/>
            <a:chExt cx="7308305" cy="4864591"/>
          </a:xfrm>
        </p:grpSpPr>
        <p:pic>
          <p:nvPicPr>
            <p:cNvPr id="5" name="Picture 4" descr="http://img-aws.ehowcdn.com/640/cme/photography.prod.demandstudios.com/000bfd21-fa2a-4365-8809-138b619f2b92.jpg">
              <a:extLst>
                <a:ext uri="{FF2B5EF4-FFF2-40B4-BE49-F238E27FC236}">
                  <a16:creationId xmlns:a16="http://schemas.microsoft.com/office/drawing/2014/main" id="{15ABACC2-E599-9878-3226-97E97D5199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381" y="0"/>
              <a:ext cx="7308305" cy="48645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9B55827-5016-8779-2963-7187A245F0E0}"/>
                </a:ext>
              </a:extLst>
            </p:cNvPr>
            <p:cNvSpPr/>
            <p:nvPr/>
          </p:nvSpPr>
          <p:spPr>
            <a:xfrm>
              <a:off x="191707" y="4360446"/>
              <a:ext cx="1104621" cy="39415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85800">
                <a:defRPr/>
              </a:pPr>
              <a:r>
                <a:rPr lang="nb-NO" sz="210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</a:rPr>
                <a:t>Models</a:t>
              </a:r>
              <a:endParaRPr lang="nb-NO" sz="210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78728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C8BCD6A0-EB8D-CB3B-AFCA-EDFF126A2D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6301" y="3568368"/>
            <a:ext cx="2498899" cy="2192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B5499C3-06F3-D3B1-8892-7CCD07AEAEAE}"/>
              </a:ext>
            </a:extLst>
          </p:cNvPr>
          <p:cNvGrpSpPr/>
          <p:nvPr/>
        </p:nvGrpSpPr>
        <p:grpSpPr>
          <a:xfrm>
            <a:off x="4314690" y="1426120"/>
            <a:ext cx="4698522" cy="2043113"/>
            <a:chOff x="49018" y="758494"/>
            <a:chExt cx="6264696" cy="2724150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310AFC1F-340A-C9FB-C87B-FDD53F7E24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3739" y="758494"/>
              <a:ext cx="3609975" cy="2724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41B8BF0-9261-3696-C1CC-0CD469D31332}"/>
                </a:ext>
              </a:extLst>
            </p:cNvPr>
            <p:cNvSpPr/>
            <p:nvPr/>
          </p:nvSpPr>
          <p:spPr>
            <a:xfrm>
              <a:off x="49018" y="2396676"/>
              <a:ext cx="2680295" cy="9848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defTabSz="685800">
                <a:defRPr/>
              </a:pPr>
              <a:r>
                <a:rPr lang="en-US" sz="1050" dirty="0">
                  <a:solidFill>
                    <a:prstClr val="black"/>
                  </a:solidFill>
                  <a:latin typeface="Arial Black" panose="020B0A04020102020204" pitchFamily="34" charset="0"/>
                  <a:cs typeface="Times New Roman" panose="02020603050405020304" pitchFamily="18" charset="0"/>
                </a:rPr>
                <a:t>Surface energy balance model used to compute surface temperature and melt production.</a:t>
              </a: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A3DB3A22-1850-94CB-E523-0152E0D6AE32}"/>
              </a:ext>
            </a:extLst>
          </p:cNvPr>
          <p:cNvSpPr/>
          <p:nvPr/>
        </p:nvSpPr>
        <p:spPr>
          <a:xfrm>
            <a:off x="4314691" y="4420702"/>
            <a:ext cx="2010221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685800">
              <a:defRPr/>
            </a:pPr>
            <a:r>
              <a:rPr lang="en-US" sz="1050" dirty="0">
                <a:solidFill>
                  <a:prstClr val="black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Surface model coupled to multilayer snow model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72341411-28DD-E74B-EFCB-19310D8F3B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1342" y="3323462"/>
            <a:ext cx="277713" cy="328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A9DA9EF-2258-3DB7-262C-702FCE649999}"/>
              </a:ext>
            </a:extLst>
          </p:cNvPr>
          <p:cNvCxnSpPr/>
          <p:nvPr/>
        </p:nvCxnSpPr>
        <p:spPr>
          <a:xfrm>
            <a:off x="5060632" y="4778271"/>
            <a:ext cx="74272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82E36ACB-A868-EE62-F72D-2AAF19BFFF95}"/>
              </a:ext>
            </a:extLst>
          </p:cNvPr>
          <p:cNvSpPr txBox="1"/>
          <p:nvPr/>
        </p:nvSpPr>
        <p:spPr>
          <a:xfrm>
            <a:off x="99260" y="970263"/>
            <a:ext cx="6175457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dirty="0">
                <a:solidFill>
                  <a:prstClr val="black"/>
                </a:solidFill>
                <a:latin typeface="Arial Black" panose="020B0A04020102020204" pitchFamily="34" charset="0"/>
              </a:rPr>
              <a:t>Mass balance model: </a:t>
            </a:r>
          </a:p>
          <a:p>
            <a:pPr defTabSz="685800">
              <a:defRPr/>
            </a:pPr>
            <a:r>
              <a:rPr lang="en-US" sz="1350" dirty="0">
                <a:solidFill>
                  <a:prstClr val="black"/>
                </a:solidFill>
                <a:latin typeface="Arial Black" panose="020B0A04020102020204" pitchFamily="34" charset="0"/>
              </a:rPr>
              <a:t>Ward van Pelt (U. Uppsala)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9E9A76F7-CFB7-2170-1EDA-90431753F3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801" y="1573930"/>
            <a:ext cx="3037060" cy="1758298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3771C609-2B85-557E-0C07-9B5496C74706}"/>
              </a:ext>
            </a:extLst>
          </p:cNvPr>
          <p:cNvGrpSpPr/>
          <p:nvPr/>
        </p:nvGrpSpPr>
        <p:grpSpPr>
          <a:xfrm>
            <a:off x="2713947" y="2321618"/>
            <a:ext cx="3037060" cy="2294991"/>
            <a:chOff x="3618597" y="2314169"/>
            <a:chExt cx="3640266" cy="2561186"/>
          </a:xfrm>
        </p:grpSpPr>
        <p:cxnSp>
          <p:nvCxnSpPr>
            <p:cNvPr id="20" name="Connector: Elbow 19">
              <a:extLst>
                <a:ext uri="{FF2B5EF4-FFF2-40B4-BE49-F238E27FC236}">
                  <a16:creationId xmlns:a16="http://schemas.microsoft.com/office/drawing/2014/main" id="{B083CCE0-1CB4-0271-1F33-A213BD1AD60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65616" y="2314169"/>
              <a:ext cx="3393247" cy="2370506"/>
            </a:xfrm>
            <a:prstGeom prst="bentConnector3">
              <a:avLst>
                <a:gd name="adj1" fmla="val 38289"/>
              </a:avLst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8EC5AE6-8E90-92CD-0E21-A359F36EA163}"/>
                </a:ext>
              </a:extLst>
            </p:cNvPr>
            <p:cNvSpPr/>
            <p:nvPr/>
          </p:nvSpPr>
          <p:spPr>
            <a:xfrm>
              <a:off x="3618597" y="4511329"/>
              <a:ext cx="1098569" cy="364026"/>
            </a:xfrm>
            <a:prstGeom prst="rect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26" name="Picture 25" descr="A set of dials with different dials&#10;&#10;AI-generated content may be incorrect.">
            <a:extLst>
              <a:ext uri="{FF2B5EF4-FFF2-40B4-BE49-F238E27FC236}">
                <a16:creationId xmlns:a16="http://schemas.microsoft.com/office/drawing/2014/main" id="{34858986-AAB5-234A-343B-BC8CA8EFD3A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748"/>
          <a:stretch>
            <a:fillRect/>
          </a:stretch>
        </p:blipFill>
        <p:spPr>
          <a:xfrm>
            <a:off x="4367891" y="2147941"/>
            <a:ext cx="995451" cy="34735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FAAB21EA-9002-E977-315B-9DCEEACE5BCD}"/>
              </a:ext>
            </a:extLst>
          </p:cNvPr>
          <p:cNvGrpSpPr/>
          <p:nvPr/>
        </p:nvGrpSpPr>
        <p:grpSpPr>
          <a:xfrm>
            <a:off x="3969046" y="961294"/>
            <a:ext cx="1728006" cy="1157480"/>
            <a:chOff x="5292061" y="138724"/>
            <a:chExt cx="2304008" cy="1543307"/>
          </a:xfrm>
        </p:grpSpPr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432CA4D7-ACD9-248F-8D80-B4F93C02250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35342" y="1037965"/>
              <a:ext cx="8723" cy="644066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1680CC0-4DC4-3EB0-A961-7D44C0CCDCD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292061" y="138724"/>
              <a:ext cx="2304008" cy="1221274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6379D32-6EFB-25D5-AE58-778B805A22A5}"/>
              </a:ext>
            </a:extLst>
          </p:cNvPr>
          <p:cNvGrpSpPr/>
          <p:nvPr/>
        </p:nvGrpSpPr>
        <p:grpSpPr>
          <a:xfrm>
            <a:off x="405696" y="5144101"/>
            <a:ext cx="2166624" cy="1070039"/>
            <a:chOff x="405696" y="5171601"/>
            <a:chExt cx="2166624" cy="1070039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660569A-F8C5-ABED-5469-C0A78260430D}"/>
                </a:ext>
              </a:extLst>
            </p:cNvPr>
            <p:cNvSpPr txBox="1"/>
            <p:nvPr/>
          </p:nvSpPr>
          <p:spPr>
            <a:xfrm>
              <a:off x="405696" y="5410643"/>
              <a:ext cx="2166624" cy="830997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latin typeface="Aptos Black" panose="020B0004020202020204" pitchFamily="34" charset="0"/>
                </a:rPr>
                <a:t>NORA10 (10 km)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latin typeface="Aptos Black" panose="020B0004020202020204" pitchFamily="34" charset="0"/>
                </a:rPr>
                <a:t>NORA3 (3 km)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latin typeface="Aptos Black" panose="020B0004020202020204" pitchFamily="34" charset="0"/>
                </a:rPr>
                <a:t>CARRA </a:t>
              </a:r>
              <a:r>
                <a:rPr lang="en-US" sz="1600" b="0" i="0" u="none" strike="noStrike" baseline="0" dirty="0">
                  <a:latin typeface="Aptos Black" panose="020B0004020202020204" pitchFamily="34" charset="0"/>
                </a:rPr>
                <a:t>(2.5 km)</a:t>
              </a:r>
              <a:endParaRPr lang="en-US" sz="1600" dirty="0">
                <a:latin typeface="Aptos Black" panose="020B0004020202020204" pitchFamily="34" charset="0"/>
              </a:endParaRP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2F2D0320-620F-045F-343A-0BA0C7DDDA7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45679" y="5171601"/>
              <a:ext cx="0" cy="22542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85DB390-CB9C-AB36-A3C2-20D775A909A2}"/>
              </a:ext>
            </a:extLst>
          </p:cNvPr>
          <p:cNvGrpSpPr/>
          <p:nvPr/>
        </p:nvGrpSpPr>
        <p:grpSpPr>
          <a:xfrm>
            <a:off x="248014" y="3682738"/>
            <a:ext cx="3301076" cy="1488863"/>
            <a:chOff x="248014" y="3682738"/>
            <a:chExt cx="3301076" cy="1488863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0FA4DB8F-4D80-3507-F299-4F7C79FD234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8014" y="3682738"/>
              <a:ext cx="3301076" cy="1488863"/>
            </a:xfrm>
            <a:prstGeom prst="rect">
              <a:avLst/>
            </a:pr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60EC82E-B9CB-4832-ABF8-25241132FA44}"/>
                </a:ext>
              </a:extLst>
            </p:cNvPr>
            <p:cNvGrpSpPr/>
            <p:nvPr/>
          </p:nvGrpSpPr>
          <p:grpSpPr>
            <a:xfrm>
              <a:off x="1574419" y="4677715"/>
              <a:ext cx="1467346" cy="338554"/>
              <a:chOff x="1574419" y="4677715"/>
              <a:chExt cx="1467346" cy="338554"/>
            </a:xfrm>
          </p:grpSpPr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111613F1-C7F4-3EA6-984B-4FFC458BFD65}"/>
                  </a:ext>
                </a:extLst>
              </p:cNvPr>
              <p:cNvSpPr/>
              <p:nvPr/>
            </p:nvSpPr>
            <p:spPr>
              <a:xfrm>
                <a:off x="1574419" y="4785146"/>
                <a:ext cx="371260" cy="15811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BAC7CFD-CEBD-F208-7C02-13996C871211}"/>
                  </a:ext>
                </a:extLst>
              </p:cNvPr>
              <p:cNvSpPr txBox="1"/>
              <p:nvPr/>
            </p:nvSpPr>
            <p:spPr>
              <a:xfrm>
                <a:off x="1701179" y="4677715"/>
                <a:ext cx="27887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rgbClr val="860000"/>
                    </a:solidFill>
                  </a:rPr>
                  <a:t>x</a:t>
                </a: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B1326228-7A02-35BF-AC05-099F8DFB71B1}"/>
                  </a:ext>
                </a:extLst>
              </p:cNvPr>
              <p:cNvSpPr/>
              <p:nvPr/>
            </p:nvSpPr>
            <p:spPr>
              <a:xfrm>
                <a:off x="2622380" y="4785146"/>
                <a:ext cx="371260" cy="15811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56FF53DE-430C-4387-53E8-6A56631878DA}"/>
                  </a:ext>
                </a:extLst>
              </p:cNvPr>
              <p:cNvSpPr txBox="1"/>
              <p:nvPr/>
            </p:nvSpPr>
            <p:spPr>
              <a:xfrm>
                <a:off x="2762890" y="4677715"/>
                <a:ext cx="27887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rgbClr val="860000"/>
                    </a:solidFill>
                  </a:rPr>
                  <a:t>x</a:t>
                </a:r>
              </a:p>
            </p:txBody>
          </p:sp>
        </p:grp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6AF7439-43C4-96D1-4C32-28551FE1F87F}"/>
              </a:ext>
            </a:extLst>
          </p:cNvPr>
          <p:cNvGrpSpPr/>
          <p:nvPr/>
        </p:nvGrpSpPr>
        <p:grpSpPr>
          <a:xfrm>
            <a:off x="2713947" y="5144101"/>
            <a:ext cx="2166624" cy="823817"/>
            <a:chOff x="405696" y="5171601"/>
            <a:chExt cx="2166624" cy="823817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FA2E7EB-0961-6733-E2D9-91647EB38264}"/>
                </a:ext>
              </a:extLst>
            </p:cNvPr>
            <p:cNvSpPr txBox="1"/>
            <p:nvPr/>
          </p:nvSpPr>
          <p:spPr>
            <a:xfrm>
              <a:off x="405696" y="5410643"/>
              <a:ext cx="2166624" cy="584775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latin typeface="Aptos Black" panose="020B0004020202020204" pitchFamily="34" charset="0"/>
                </a:rPr>
                <a:t>1 km, 2019 paper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>
                  <a:latin typeface="Aptos Black" panose="020B0004020202020204" pitchFamily="34" charset="0"/>
                </a:rPr>
                <a:t>0.5 km</a:t>
              </a: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C812235F-4DBB-D608-6EFF-17BDFE9E582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1783" y="5171601"/>
              <a:ext cx="0" cy="22542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29770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3EECA1-8A6B-7C03-E6FD-E15A713449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5DA3B65-D8AC-F1A7-7F26-4F10510BF27E}"/>
              </a:ext>
            </a:extLst>
          </p:cNvPr>
          <p:cNvGrpSpPr/>
          <p:nvPr/>
        </p:nvGrpSpPr>
        <p:grpSpPr>
          <a:xfrm>
            <a:off x="1335871" y="278445"/>
            <a:ext cx="6502738" cy="6301110"/>
            <a:chOff x="2960300" y="103344"/>
            <a:chExt cx="6312037" cy="6116320"/>
          </a:xfrm>
        </p:grpSpPr>
        <p:pic>
          <p:nvPicPr>
            <p:cNvPr id="2" name="Picture 1" descr="A map of the world&#10;&#10;Description automatically generated">
              <a:extLst>
                <a:ext uri="{FF2B5EF4-FFF2-40B4-BE49-F238E27FC236}">
                  <a16:creationId xmlns:a16="http://schemas.microsoft.com/office/drawing/2014/main" id="{0498F09C-7291-9940-FE1E-21C3012106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00"/>
            <a:stretch/>
          </p:blipFill>
          <p:spPr>
            <a:xfrm>
              <a:off x="3176337" y="103344"/>
              <a:ext cx="6096000" cy="6116320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A70F4F7-31AB-7720-4F57-3CCFE0A3FEF3}"/>
                </a:ext>
              </a:extLst>
            </p:cNvPr>
            <p:cNvSpPr/>
            <p:nvPr/>
          </p:nvSpPr>
          <p:spPr>
            <a:xfrm>
              <a:off x="3905107" y="151678"/>
              <a:ext cx="591266" cy="2681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Aptos" panose="02110004020202020204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65B3C2C-A0B6-486A-277A-2760E2882622}"/>
                </a:ext>
              </a:extLst>
            </p:cNvPr>
            <p:cNvSpPr/>
            <p:nvPr/>
          </p:nvSpPr>
          <p:spPr>
            <a:xfrm>
              <a:off x="2960300" y="5821789"/>
              <a:ext cx="591266" cy="2681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Aptos" panose="021100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6849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C822BF-E4D1-F79C-1867-C18ACFEC8B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E025FA34-66CC-2561-77F7-F3EFDA11DDF9}"/>
              </a:ext>
            </a:extLst>
          </p:cNvPr>
          <p:cNvGrpSpPr/>
          <p:nvPr/>
        </p:nvGrpSpPr>
        <p:grpSpPr>
          <a:xfrm>
            <a:off x="0" y="633231"/>
            <a:ext cx="4572396" cy="6224555"/>
            <a:chOff x="0" y="608739"/>
            <a:chExt cx="4572396" cy="6224555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581A8B71-3AD7-8F20-6B02-060AF2F3C0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608739"/>
              <a:ext cx="4572396" cy="6224555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8E7213AA-CB57-E72A-713B-3E831B2A42D7}"/>
                </a:ext>
              </a:extLst>
            </p:cNvPr>
            <p:cNvSpPr/>
            <p:nvPr/>
          </p:nvSpPr>
          <p:spPr>
            <a:xfrm>
              <a:off x="2499480" y="5229225"/>
              <a:ext cx="1817937" cy="14668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1063674D-DCC8-524D-8839-724EFBF43B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5650" y="107625"/>
            <a:ext cx="1942706" cy="18874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5752E9-EFD3-4F21-71A5-4FDD2E182F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33231"/>
            <a:ext cx="4572396" cy="62245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8A6BAA-FA24-6B47-A276-5BE16763E112}"/>
              </a:ext>
            </a:extLst>
          </p:cNvPr>
          <p:cNvSpPr txBox="1"/>
          <p:nvPr/>
        </p:nvSpPr>
        <p:spPr>
          <a:xfrm>
            <a:off x="4838699" y="1401129"/>
            <a:ext cx="4114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1963" marR="0" lvl="0" indent="-4619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Svalbard</a:t>
            </a:r>
          </a:p>
          <a:p>
            <a:pPr marL="461963" marR="0" lvl="0" indent="-4619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54% glacier-covered</a:t>
            </a:r>
          </a:p>
          <a:p>
            <a:pPr marL="461963" indent="-461963">
              <a:spcAft>
                <a:spcPts val="60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Arial Black" panose="020B0A04020102020204" pitchFamily="34" charset="0"/>
              </a:rPr>
              <a:t>Ice caps,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valley glaciers, tidewater glaciers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9960C35-ECFE-E700-0347-9F36EB5E39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1988" y="3231890"/>
            <a:ext cx="3627535" cy="2368809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DC688B89-7D46-BADF-4578-3180CF0D5003}"/>
              </a:ext>
            </a:extLst>
          </p:cNvPr>
          <p:cNvGrpSpPr/>
          <p:nvPr/>
        </p:nvGrpSpPr>
        <p:grpSpPr>
          <a:xfrm>
            <a:off x="5027846" y="3443903"/>
            <a:ext cx="4968194" cy="2607707"/>
            <a:chOff x="4980221" y="3472478"/>
            <a:chExt cx="4968194" cy="2607707"/>
          </a:xfrm>
        </p:grpSpPr>
        <p:sp>
          <p:nvSpPr>
            <p:cNvPr id="18" name="Arrow: Up 17">
              <a:extLst>
                <a:ext uri="{FF2B5EF4-FFF2-40B4-BE49-F238E27FC236}">
                  <a16:creationId xmlns:a16="http://schemas.microsoft.com/office/drawing/2014/main" id="{2F795902-A46E-07A9-0F74-80019F4D590E}"/>
                </a:ext>
              </a:extLst>
            </p:cNvPr>
            <p:cNvSpPr/>
            <p:nvPr/>
          </p:nvSpPr>
          <p:spPr>
            <a:xfrm>
              <a:off x="5338869" y="3581400"/>
              <a:ext cx="243871" cy="378420"/>
            </a:xfrm>
            <a:prstGeom prst="up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Arrow: Up 19">
              <a:extLst>
                <a:ext uri="{FF2B5EF4-FFF2-40B4-BE49-F238E27FC236}">
                  <a16:creationId xmlns:a16="http://schemas.microsoft.com/office/drawing/2014/main" id="{FAF23E9F-E9BD-DFBE-8047-2A0B4CB3C000}"/>
                </a:ext>
              </a:extLst>
            </p:cNvPr>
            <p:cNvSpPr/>
            <p:nvPr/>
          </p:nvSpPr>
          <p:spPr>
            <a:xfrm>
              <a:off x="6704246" y="3472478"/>
              <a:ext cx="194482" cy="301783"/>
            </a:xfrm>
            <a:prstGeom prst="up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C8E43DE5-2671-7952-2F3C-F8EDB38AE509}"/>
                </a:ext>
              </a:extLst>
            </p:cNvPr>
            <p:cNvGrpSpPr/>
            <p:nvPr/>
          </p:nvGrpSpPr>
          <p:grpSpPr>
            <a:xfrm>
              <a:off x="4980221" y="5710853"/>
              <a:ext cx="4968194" cy="369332"/>
              <a:chOff x="4980221" y="5710853"/>
              <a:chExt cx="4968194" cy="369332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E02F37B-1098-2295-4214-04442CB40F58}"/>
                  </a:ext>
                </a:extLst>
              </p:cNvPr>
              <p:cNvSpPr txBox="1"/>
              <p:nvPr/>
            </p:nvSpPr>
            <p:spPr>
              <a:xfrm>
                <a:off x="5228779" y="5710853"/>
                <a:ext cx="471963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61963" marR="0" lvl="0" indent="-461963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rPr>
                  <a:t>Surface mass balance</a:t>
                </a:r>
              </a:p>
            </p:txBody>
          </p:sp>
          <p:sp>
            <p:nvSpPr>
              <p:cNvPr id="24" name="Arrow: Up 23">
                <a:extLst>
                  <a:ext uri="{FF2B5EF4-FFF2-40B4-BE49-F238E27FC236}">
                    <a16:creationId xmlns:a16="http://schemas.microsoft.com/office/drawing/2014/main" id="{4F8285EF-88B4-06ED-DA29-E8C97F291B40}"/>
                  </a:ext>
                </a:extLst>
              </p:cNvPr>
              <p:cNvSpPr/>
              <p:nvPr/>
            </p:nvSpPr>
            <p:spPr>
              <a:xfrm>
                <a:off x="4980221" y="5710853"/>
                <a:ext cx="194482" cy="301783"/>
              </a:xfrm>
              <a:prstGeom prst="upArrow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1E4DC2F-6A16-F867-7D8C-146DF6534370}"/>
              </a:ext>
            </a:extLst>
          </p:cNvPr>
          <p:cNvGrpSpPr/>
          <p:nvPr/>
        </p:nvGrpSpPr>
        <p:grpSpPr>
          <a:xfrm>
            <a:off x="4974195" y="4365681"/>
            <a:ext cx="5021845" cy="2055261"/>
            <a:chOff x="4926570" y="4394256"/>
            <a:chExt cx="5021845" cy="2055261"/>
          </a:xfrm>
        </p:grpSpPr>
        <p:sp>
          <p:nvSpPr>
            <p:cNvPr id="19" name="Arrow: Up 18">
              <a:extLst>
                <a:ext uri="{FF2B5EF4-FFF2-40B4-BE49-F238E27FC236}">
                  <a16:creationId xmlns:a16="http://schemas.microsoft.com/office/drawing/2014/main" id="{C06CEBC0-6A7E-34F8-8024-10215B04C21B}"/>
                </a:ext>
              </a:extLst>
            </p:cNvPr>
            <p:cNvSpPr/>
            <p:nvPr/>
          </p:nvSpPr>
          <p:spPr>
            <a:xfrm rot="6698690">
              <a:off x="6663374" y="4318056"/>
              <a:ext cx="276225" cy="428625"/>
            </a:xfrm>
            <a:prstGeom prst="upArrow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C75425AE-63CB-08F1-9B58-6071B5508816}"/>
                </a:ext>
              </a:extLst>
            </p:cNvPr>
            <p:cNvGrpSpPr/>
            <p:nvPr/>
          </p:nvGrpSpPr>
          <p:grpSpPr>
            <a:xfrm>
              <a:off x="4926570" y="6080185"/>
              <a:ext cx="5021845" cy="369332"/>
              <a:chOff x="4926570" y="6080185"/>
              <a:chExt cx="5021845" cy="369332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4C6B3CE-79E8-BF5B-4EDE-8A13D1A41063}"/>
                  </a:ext>
                </a:extLst>
              </p:cNvPr>
              <p:cNvSpPr txBox="1"/>
              <p:nvPr/>
            </p:nvSpPr>
            <p:spPr>
              <a:xfrm>
                <a:off x="5228779" y="6080185"/>
                <a:ext cx="471963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61963" marR="0" lvl="0" indent="-461963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 Black" panose="020B0A04020102020204" pitchFamily="34" charset="0"/>
                    <a:ea typeface="+mn-ea"/>
                    <a:cs typeface="+mn-cs"/>
                  </a:rPr>
                  <a:t>Dynamic mass balance</a:t>
                </a:r>
              </a:p>
            </p:txBody>
          </p:sp>
          <p:sp>
            <p:nvSpPr>
              <p:cNvPr id="25" name="Arrow: Up 24">
                <a:extLst>
                  <a:ext uri="{FF2B5EF4-FFF2-40B4-BE49-F238E27FC236}">
                    <a16:creationId xmlns:a16="http://schemas.microsoft.com/office/drawing/2014/main" id="{6A1C22AC-E925-786E-705D-AB0A49211848}"/>
                  </a:ext>
                </a:extLst>
              </p:cNvPr>
              <p:cNvSpPr/>
              <p:nvPr/>
            </p:nvSpPr>
            <p:spPr>
              <a:xfrm rot="5400000">
                <a:off x="4980221" y="6091853"/>
                <a:ext cx="194482" cy="301783"/>
              </a:xfrm>
              <a:prstGeom prst="upArrow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883FD034-A631-03B1-A73F-6F1EF0A9AE0D}"/>
              </a:ext>
            </a:extLst>
          </p:cNvPr>
          <p:cNvSpPr txBox="1"/>
          <p:nvPr/>
        </p:nvSpPr>
        <p:spPr>
          <a:xfrm>
            <a:off x="5289003" y="2459297"/>
            <a:ext cx="2933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1963" indent="-461963">
              <a:spcAft>
                <a:spcPts val="600"/>
              </a:spcAft>
              <a:defRPr/>
            </a:pPr>
            <a:r>
              <a:rPr kumimoji="0" lang="en-US" b="0" i="0" u="none" strike="noStrike" kern="1200" cap="none" spc="0" normalizeH="0" baseline="0" noProof="0" dirty="0">
                <a:ln w="3175">
                  <a:solidFill>
                    <a:schemeClr val="bg1">
                      <a:lumMod val="75000"/>
                    </a:scheme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tidewater glaciers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1A5BBE2-7EEF-B024-8EA3-B07B71B4BF31}"/>
              </a:ext>
            </a:extLst>
          </p:cNvPr>
          <p:cNvSpPr/>
          <p:nvPr/>
        </p:nvSpPr>
        <p:spPr>
          <a:xfrm>
            <a:off x="420080" y="2936469"/>
            <a:ext cx="377198" cy="37719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66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42" grpId="0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a graph showing the number of years&#10;&#10;Description automatically generated with medium confidence">
            <a:extLst>
              <a:ext uri="{FF2B5EF4-FFF2-40B4-BE49-F238E27FC236}">
                <a16:creationId xmlns:a16="http://schemas.microsoft.com/office/drawing/2014/main" id="{5413A0DC-A53B-3D3E-B95D-E3052BB768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68"/>
          <a:stretch/>
        </p:blipFill>
        <p:spPr>
          <a:xfrm>
            <a:off x="0" y="998630"/>
            <a:ext cx="9022202" cy="363609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488532B-E68F-882B-8644-BA4E85D5D8F6}"/>
              </a:ext>
            </a:extLst>
          </p:cNvPr>
          <p:cNvGrpSpPr/>
          <p:nvPr/>
        </p:nvGrpSpPr>
        <p:grpSpPr>
          <a:xfrm>
            <a:off x="909571" y="1732439"/>
            <a:ext cx="7863325" cy="2569336"/>
            <a:chOff x="1212761" y="1983346"/>
            <a:chExt cx="10484433" cy="342578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A8B420B-8B5F-76FB-97D7-71420120EFA4}"/>
                </a:ext>
              </a:extLst>
            </p:cNvPr>
            <p:cNvSpPr/>
            <p:nvPr/>
          </p:nvSpPr>
          <p:spPr>
            <a:xfrm>
              <a:off x="7380514" y="1983346"/>
              <a:ext cx="4316680" cy="34257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25353D0-9AB8-7CD1-CD22-22B5FEEB70E0}"/>
                </a:ext>
              </a:extLst>
            </p:cNvPr>
            <p:cNvSpPr/>
            <p:nvPr/>
          </p:nvSpPr>
          <p:spPr>
            <a:xfrm>
              <a:off x="1212761" y="4730839"/>
              <a:ext cx="5471374" cy="5645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ACDAEBD9-FA72-1FAB-92C6-A0997862A3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7255" y="4819215"/>
            <a:ext cx="6334947" cy="1156477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886DEBC-728E-CE45-3CE6-7F06F6BA6B33}"/>
              </a:ext>
            </a:extLst>
          </p:cNvPr>
          <p:cNvSpPr/>
          <p:nvPr/>
        </p:nvSpPr>
        <p:spPr>
          <a:xfrm>
            <a:off x="3596193" y="1517332"/>
            <a:ext cx="2413130" cy="1834590"/>
          </a:xfrm>
          <a:custGeom>
            <a:avLst/>
            <a:gdLst>
              <a:gd name="connsiteX0" fmla="*/ 0 w 2416628"/>
              <a:gd name="connsiteY0" fmla="*/ 475861 h 1474237"/>
              <a:gd name="connsiteX1" fmla="*/ 186612 w 2416628"/>
              <a:gd name="connsiteY1" fmla="*/ 965718 h 1474237"/>
              <a:gd name="connsiteX2" fmla="*/ 312575 w 2416628"/>
              <a:gd name="connsiteY2" fmla="*/ 1357604 h 1474237"/>
              <a:gd name="connsiteX3" fmla="*/ 606490 w 2416628"/>
              <a:gd name="connsiteY3" fmla="*/ 111967 h 1474237"/>
              <a:gd name="connsiteX4" fmla="*/ 877077 w 2416628"/>
              <a:gd name="connsiteY4" fmla="*/ 149290 h 1474237"/>
              <a:gd name="connsiteX5" fmla="*/ 1203649 w 2416628"/>
              <a:gd name="connsiteY5" fmla="*/ 368559 h 1474237"/>
              <a:gd name="connsiteX6" fmla="*/ 1516224 w 2416628"/>
              <a:gd name="connsiteY6" fmla="*/ 452535 h 1474237"/>
              <a:gd name="connsiteX7" fmla="*/ 1814804 w 2416628"/>
              <a:gd name="connsiteY7" fmla="*/ 1474237 h 1474237"/>
              <a:gd name="connsiteX8" fmla="*/ 2122714 w 2416628"/>
              <a:gd name="connsiteY8" fmla="*/ 270588 h 1474237"/>
              <a:gd name="connsiteX9" fmla="*/ 2416628 w 2416628"/>
              <a:gd name="connsiteY9" fmla="*/ 0 h 1474237"/>
              <a:gd name="connsiteX10" fmla="*/ 2416628 w 2416628"/>
              <a:gd name="connsiteY10" fmla="*/ 0 h 1474237"/>
              <a:gd name="connsiteX0" fmla="*/ 0 w 9582538"/>
              <a:gd name="connsiteY0" fmla="*/ 475861 h 2985796"/>
              <a:gd name="connsiteX1" fmla="*/ 186612 w 9582538"/>
              <a:gd name="connsiteY1" fmla="*/ 965718 h 2985796"/>
              <a:gd name="connsiteX2" fmla="*/ 312575 w 9582538"/>
              <a:gd name="connsiteY2" fmla="*/ 1357604 h 2985796"/>
              <a:gd name="connsiteX3" fmla="*/ 606490 w 9582538"/>
              <a:gd name="connsiteY3" fmla="*/ 111967 h 2985796"/>
              <a:gd name="connsiteX4" fmla="*/ 877077 w 9582538"/>
              <a:gd name="connsiteY4" fmla="*/ 149290 h 2985796"/>
              <a:gd name="connsiteX5" fmla="*/ 1203649 w 9582538"/>
              <a:gd name="connsiteY5" fmla="*/ 368559 h 2985796"/>
              <a:gd name="connsiteX6" fmla="*/ 1516224 w 9582538"/>
              <a:gd name="connsiteY6" fmla="*/ 452535 h 2985796"/>
              <a:gd name="connsiteX7" fmla="*/ 1814804 w 9582538"/>
              <a:gd name="connsiteY7" fmla="*/ 1474237 h 2985796"/>
              <a:gd name="connsiteX8" fmla="*/ 2122714 w 9582538"/>
              <a:gd name="connsiteY8" fmla="*/ 270588 h 2985796"/>
              <a:gd name="connsiteX9" fmla="*/ 2416628 w 9582538"/>
              <a:gd name="connsiteY9" fmla="*/ 0 h 2985796"/>
              <a:gd name="connsiteX10" fmla="*/ 9582538 w 9582538"/>
              <a:gd name="connsiteY10" fmla="*/ 2985796 h 2985796"/>
              <a:gd name="connsiteX0" fmla="*/ 0 w 9582538"/>
              <a:gd name="connsiteY0" fmla="*/ 475861 h 2985796"/>
              <a:gd name="connsiteX1" fmla="*/ 186612 w 9582538"/>
              <a:gd name="connsiteY1" fmla="*/ 965718 h 2985796"/>
              <a:gd name="connsiteX2" fmla="*/ 312575 w 9582538"/>
              <a:gd name="connsiteY2" fmla="*/ 1357604 h 2985796"/>
              <a:gd name="connsiteX3" fmla="*/ 606490 w 9582538"/>
              <a:gd name="connsiteY3" fmla="*/ 111967 h 2985796"/>
              <a:gd name="connsiteX4" fmla="*/ 877077 w 9582538"/>
              <a:gd name="connsiteY4" fmla="*/ 149290 h 2985796"/>
              <a:gd name="connsiteX5" fmla="*/ 1203649 w 9582538"/>
              <a:gd name="connsiteY5" fmla="*/ 368559 h 2985796"/>
              <a:gd name="connsiteX6" fmla="*/ 1516224 w 9582538"/>
              <a:gd name="connsiteY6" fmla="*/ 452535 h 2985796"/>
              <a:gd name="connsiteX7" fmla="*/ 1814804 w 9582538"/>
              <a:gd name="connsiteY7" fmla="*/ 1474237 h 2985796"/>
              <a:gd name="connsiteX8" fmla="*/ 2122714 w 9582538"/>
              <a:gd name="connsiteY8" fmla="*/ 270588 h 2985796"/>
              <a:gd name="connsiteX9" fmla="*/ 2416628 w 9582538"/>
              <a:gd name="connsiteY9" fmla="*/ 0 h 2985796"/>
              <a:gd name="connsiteX10" fmla="*/ 2897155 w 9582538"/>
              <a:gd name="connsiteY10" fmla="*/ 200607 h 2985796"/>
              <a:gd name="connsiteX11" fmla="*/ 9582538 w 9582538"/>
              <a:gd name="connsiteY11" fmla="*/ 2985796 h 2985796"/>
              <a:gd name="connsiteX0" fmla="*/ 0 w 9582538"/>
              <a:gd name="connsiteY0" fmla="*/ 475861 h 2985796"/>
              <a:gd name="connsiteX1" fmla="*/ 186612 w 9582538"/>
              <a:gd name="connsiteY1" fmla="*/ 965718 h 2985796"/>
              <a:gd name="connsiteX2" fmla="*/ 312575 w 9582538"/>
              <a:gd name="connsiteY2" fmla="*/ 1357604 h 2985796"/>
              <a:gd name="connsiteX3" fmla="*/ 606490 w 9582538"/>
              <a:gd name="connsiteY3" fmla="*/ 111967 h 2985796"/>
              <a:gd name="connsiteX4" fmla="*/ 877077 w 9582538"/>
              <a:gd name="connsiteY4" fmla="*/ 149290 h 2985796"/>
              <a:gd name="connsiteX5" fmla="*/ 1203649 w 9582538"/>
              <a:gd name="connsiteY5" fmla="*/ 368559 h 2985796"/>
              <a:gd name="connsiteX6" fmla="*/ 1516224 w 9582538"/>
              <a:gd name="connsiteY6" fmla="*/ 452535 h 2985796"/>
              <a:gd name="connsiteX7" fmla="*/ 1814804 w 9582538"/>
              <a:gd name="connsiteY7" fmla="*/ 1474237 h 2985796"/>
              <a:gd name="connsiteX8" fmla="*/ 2122714 w 9582538"/>
              <a:gd name="connsiteY8" fmla="*/ 270588 h 2985796"/>
              <a:gd name="connsiteX9" fmla="*/ 2416628 w 9582538"/>
              <a:gd name="connsiteY9" fmla="*/ 0 h 2985796"/>
              <a:gd name="connsiteX10" fmla="*/ 2789853 w 9582538"/>
              <a:gd name="connsiteY10" fmla="*/ 811762 h 2985796"/>
              <a:gd name="connsiteX11" fmla="*/ 9582538 w 9582538"/>
              <a:gd name="connsiteY11" fmla="*/ 2985796 h 2985796"/>
              <a:gd name="connsiteX0" fmla="*/ 0 w 9582538"/>
              <a:gd name="connsiteY0" fmla="*/ 475861 h 2985796"/>
              <a:gd name="connsiteX1" fmla="*/ 186612 w 9582538"/>
              <a:gd name="connsiteY1" fmla="*/ 965718 h 2985796"/>
              <a:gd name="connsiteX2" fmla="*/ 312575 w 9582538"/>
              <a:gd name="connsiteY2" fmla="*/ 1357604 h 2985796"/>
              <a:gd name="connsiteX3" fmla="*/ 606490 w 9582538"/>
              <a:gd name="connsiteY3" fmla="*/ 111967 h 2985796"/>
              <a:gd name="connsiteX4" fmla="*/ 877077 w 9582538"/>
              <a:gd name="connsiteY4" fmla="*/ 149290 h 2985796"/>
              <a:gd name="connsiteX5" fmla="*/ 1203649 w 9582538"/>
              <a:gd name="connsiteY5" fmla="*/ 368559 h 2985796"/>
              <a:gd name="connsiteX6" fmla="*/ 1516224 w 9582538"/>
              <a:gd name="connsiteY6" fmla="*/ 452535 h 2985796"/>
              <a:gd name="connsiteX7" fmla="*/ 1814804 w 9582538"/>
              <a:gd name="connsiteY7" fmla="*/ 1474237 h 2985796"/>
              <a:gd name="connsiteX8" fmla="*/ 2122714 w 9582538"/>
              <a:gd name="connsiteY8" fmla="*/ 270588 h 2985796"/>
              <a:gd name="connsiteX9" fmla="*/ 2416628 w 9582538"/>
              <a:gd name="connsiteY9" fmla="*/ 0 h 2985796"/>
              <a:gd name="connsiteX10" fmla="*/ 2719873 w 9582538"/>
              <a:gd name="connsiteY10" fmla="*/ 1334276 h 2985796"/>
              <a:gd name="connsiteX11" fmla="*/ 9582538 w 9582538"/>
              <a:gd name="connsiteY11" fmla="*/ 2985796 h 2985796"/>
              <a:gd name="connsiteX0" fmla="*/ 0 w 9582538"/>
              <a:gd name="connsiteY0" fmla="*/ 475861 h 2985796"/>
              <a:gd name="connsiteX1" fmla="*/ 186612 w 9582538"/>
              <a:gd name="connsiteY1" fmla="*/ 965718 h 2985796"/>
              <a:gd name="connsiteX2" fmla="*/ 312575 w 9582538"/>
              <a:gd name="connsiteY2" fmla="*/ 1357604 h 2985796"/>
              <a:gd name="connsiteX3" fmla="*/ 606490 w 9582538"/>
              <a:gd name="connsiteY3" fmla="*/ 111967 h 2985796"/>
              <a:gd name="connsiteX4" fmla="*/ 877077 w 9582538"/>
              <a:gd name="connsiteY4" fmla="*/ 149290 h 2985796"/>
              <a:gd name="connsiteX5" fmla="*/ 1203649 w 9582538"/>
              <a:gd name="connsiteY5" fmla="*/ 368559 h 2985796"/>
              <a:gd name="connsiteX6" fmla="*/ 1516224 w 9582538"/>
              <a:gd name="connsiteY6" fmla="*/ 452535 h 2985796"/>
              <a:gd name="connsiteX7" fmla="*/ 1814804 w 9582538"/>
              <a:gd name="connsiteY7" fmla="*/ 1474237 h 2985796"/>
              <a:gd name="connsiteX8" fmla="*/ 2122714 w 9582538"/>
              <a:gd name="connsiteY8" fmla="*/ 270588 h 2985796"/>
              <a:gd name="connsiteX9" fmla="*/ 2416628 w 9582538"/>
              <a:gd name="connsiteY9" fmla="*/ 0 h 2985796"/>
              <a:gd name="connsiteX10" fmla="*/ 2719873 w 9582538"/>
              <a:gd name="connsiteY10" fmla="*/ 1334276 h 2985796"/>
              <a:gd name="connsiteX11" fmla="*/ 3055447 w 9582538"/>
              <a:gd name="connsiteY11" fmla="*/ 1410214 h 2985796"/>
              <a:gd name="connsiteX12" fmla="*/ 9582538 w 9582538"/>
              <a:gd name="connsiteY12" fmla="*/ 2985796 h 2985796"/>
              <a:gd name="connsiteX0" fmla="*/ 0 w 9582538"/>
              <a:gd name="connsiteY0" fmla="*/ 475861 h 2985796"/>
              <a:gd name="connsiteX1" fmla="*/ 186612 w 9582538"/>
              <a:gd name="connsiteY1" fmla="*/ 965718 h 2985796"/>
              <a:gd name="connsiteX2" fmla="*/ 312575 w 9582538"/>
              <a:gd name="connsiteY2" fmla="*/ 1357604 h 2985796"/>
              <a:gd name="connsiteX3" fmla="*/ 606490 w 9582538"/>
              <a:gd name="connsiteY3" fmla="*/ 111967 h 2985796"/>
              <a:gd name="connsiteX4" fmla="*/ 877077 w 9582538"/>
              <a:gd name="connsiteY4" fmla="*/ 149290 h 2985796"/>
              <a:gd name="connsiteX5" fmla="*/ 1203649 w 9582538"/>
              <a:gd name="connsiteY5" fmla="*/ 368559 h 2985796"/>
              <a:gd name="connsiteX6" fmla="*/ 1516224 w 9582538"/>
              <a:gd name="connsiteY6" fmla="*/ 452535 h 2985796"/>
              <a:gd name="connsiteX7" fmla="*/ 1814804 w 9582538"/>
              <a:gd name="connsiteY7" fmla="*/ 1474237 h 2985796"/>
              <a:gd name="connsiteX8" fmla="*/ 2122714 w 9582538"/>
              <a:gd name="connsiteY8" fmla="*/ 270588 h 2985796"/>
              <a:gd name="connsiteX9" fmla="*/ 2416628 w 9582538"/>
              <a:gd name="connsiteY9" fmla="*/ 0 h 2985796"/>
              <a:gd name="connsiteX10" fmla="*/ 2719873 w 9582538"/>
              <a:gd name="connsiteY10" fmla="*/ 1334276 h 2985796"/>
              <a:gd name="connsiteX11" fmla="*/ 3055447 w 9582538"/>
              <a:gd name="connsiteY11" fmla="*/ 1410214 h 2985796"/>
              <a:gd name="connsiteX12" fmla="*/ 3484743 w 9582538"/>
              <a:gd name="connsiteY12" fmla="*/ 1517538 h 2985796"/>
              <a:gd name="connsiteX13" fmla="*/ 9582538 w 9582538"/>
              <a:gd name="connsiteY13" fmla="*/ 2985796 h 2985796"/>
              <a:gd name="connsiteX0" fmla="*/ 0 w 9582538"/>
              <a:gd name="connsiteY0" fmla="*/ 475861 h 2985796"/>
              <a:gd name="connsiteX1" fmla="*/ 186612 w 9582538"/>
              <a:gd name="connsiteY1" fmla="*/ 965718 h 2985796"/>
              <a:gd name="connsiteX2" fmla="*/ 312575 w 9582538"/>
              <a:gd name="connsiteY2" fmla="*/ 1357604 h 2985796"/>
              <a:gd name="connsiteX3" fmla="*/ 606490 w 9582538"/>
              <a:gd name="connsiteY3" fmla="*/ 111967 h 2985796"/>
              <a:gd name="connsiteX4" fmla="*/ 877077 w 9582538"/>
              <a:gd name="connsiteY4" fmla="*/ 149290 h 2985796"/>
              <a:gd name="connsiteX5" fmla="*/ 1203649 w 9582538"/>
              <a:gd name="connsiteY5" fmla="*/ 368559 h 2985796"/>
              <a:gd name="connsiteX6" fmla="*/ 1516224 w 9582538"/>
              <a:gd name="connsiteY6" fmla="*/ 452535 h 2985796"/>
              <a:gd name="connsiteX7" fmla="*/ 1814804 w 9582538"/>
              <a:gd name="connsiteY7" fmla="*/ 1474237 h 2985796"/>
              <a:gd name="connsiteX8" fmla="*/ 2122714 w 9582538"/>
              <a:gd name="connsiteY8" fmla="*/ 270588 h 2985796"/>
              <a:gd name="connsiteX9" fmla="*/ 2416628 w 9582538"/>
              <a:gd name="connsiteY9" fmla="*/ 0 h 2985796"/>
              <a:gd name="connsiteX10" fmla="*/ 2719873 w 9582538"/>
              <a:gd name="connsiteY10" fmla="*/ 1334276 h 2985796"/>
              <a:gd name="connsiteX11" fmla="*/ 3055447 w 9582538"/>
              <a:gd name="connsiteY11" fmla="*/ 1410214 h 2985796"/>
              <a:gd name="connsiteX12" fmla="*/ 3484743 w 9582538"/>
              <a:gd name="connsiteY12" fmla="*/ 1517538 h 2985796"/>
              <a:gd name="connsiteX13" fmla="*/ 3995605 w 9582538"/>
              <a:gd name="connsiteY13" fmla="*/ 1633447 h 2985796"/>
              <a:gd name="connsiteX14" fmla="*/ 9582538 w 9582538"/>
              <a:gd name="connsiteY14" fmla="*/ 2985796 h 2985796"/>
              <a:gd name="connsiteX0" fmla="*/ 0 w 9582538"/>
              <a:gd name="connsiteY0" fmla="*/ 475861 h 2985796"/>
              <a:gd name="connsiteX1" fmla="*/ 186612 w 9582538"/>
              <a:gd name="connsiteY1" fmla="*/ 965718 h 2985796"/>
              <a:gd name="connsiteX2" fmla="*/ 312575 w 9582538"/>
              <a:gd name="connsiteY2" fmla="*/ 1357604 h 2985796"/>
              <a:gd name="connsiteX3" fmla="*/ 606490 w 9582538"/>
              <a:gd name="connsiteY3" fmla="*/ 111967 h 2985796"/>
              <a:gd name="connsiteX4" fmla="*/ 877077 w 9582538"/>
              <a:gd name="connsiteY4" fmla="*/ 149290 h 2985796"/>
              <a:gd name="connsiteX5" fmla="*/ 1203649 w 9582538"/>
              <a:gd name="connsiteY5" fmla="*/ 368559 h 2985796"/>
              <a:gd name="connsiteX6" fmla="*/ 1516224 w 9582538"/>
              <a:gd name="connsiteY6" fmla="*/ 452535 h 2985796"/>
              <a:gd name="connsiteX7" fmla="*/ 1814804 w 9582538"/>
              <a:gd name="connsiteY7" fmla="*/ 1474237 h 2985796"/>
              <a:gd name="connsiteX8" fmla="*/ 2122714 w 9582538"/>
              <a:gd name="connsiteY8" fmla="*/ 270588 h 2985796"/>
              <a:gd name="connsiteX9" fmla="*/ 2416628 w 9582538"/>
              <a:gd name="connsiteY9" fmla="*/ 0 h 2985796"/>
              <a:gd name="connsiteX10" fmla="*/ 2719873 w 9582538"/>
              <a:gd name="connsiteY10" fmla="*/ 1334276 h 2985796"/>
              <a:gd name="connsiteX11" fmla="*/ 3055447 w 9582538"/>
              <a:gd name="connsiteY11" fmla="*/ 1410214 h 2985796"/>
              <a:gd name="connsiteX12" fmla="*/ 3484743 w 9582538"/>
              <a:gd name="connsiteY12" fmla="*/ 1517538 h 2985796"/>
              <a:gd name="connsiteX13" fmla="*/ 3995605 w 9582538"/>
              <a:gd name="connsiteY13" fmla="*/ 1633447 h 2985796"/>
              <a:gd name="connsiteX14" fmla="*/ 4291819 w 9582538"/>
              <a:gd name="connsiteY14" fmla="*/ 1710721 h 2985796"/>
              <a:gd name="connsiteX15" fmla="*/ 9582538 w 9582538"/>
              <a:gd name="connsiteY15" fmla="*/ 2985796 h 2985796"/>
              <a:gd name="connsiteX0" fmla="*/ 0 w 9582538"/>
              <a:gd name="connsiteY0" fmla="*/ 475861 h 2985796"/>
              <a:gd name="connsiteX1" fmla="*/ 186612 w 9582538"/>
              <a:gd name="connsiteY1" fmla="*/ 965718 h 2985796"/>
              <a:gd name="connsiteX2" fmla="*/ 312575 w 9582538"/>
              <a:gd name="connsiteY2" fmla="*/ 1357604 h 2985796"/>
              <a:gd name="connsiteX3" fmla="*/ 606490 w 9582538"/>
              <a:gd name="connsiteY3" fmla="*/ 111967 h 2985796"/>
              <a:gd name="connsiteX4" fmla="*/ 877077 w 9582538"/>
              <a:gd name="connsiteY4" fmla="*/ 149290 h 2985796"/>
              <a:gd name="connsiteX5" fmla="*/ 1203649 w 9582538"/>
              <a:gd name="connsiteY5" fmla="*/ 368559 h 2985796"/>
              <a:gd name="connsiteX6" fmla="*/ 1516224 w 9582538"/>
              <a:gd name="connsiteY6" fmla="*/ 452535 h 2985796"/>
              <a:gd name="connsiteX7" fmla="*/ 1814804 w 9582538"/>
              <a:gd name="connsiteY7" fmla="*/ 1474237 h 2985796"/>
              <a:gd name="connsiteX8" fmla="*/ 2122714 w 9582538"/>
              <a:gd name="connsiteY8" fmla="*/ 270588 h 2985796"/>
              <a:gd name="connsiteX9" fmla="*/ 2416628 w 9582538"/>
              <a:gd name="connsiteY9" fmla="*/ 0 h 2985796"/>
              <a:gd name="connsiteX10" fmla="*/ 2719873 w 9582538"/>
              <a:gd name="connsiteY10" fmla="*/ 1334276 h 2985796"/>
              <a:gd name="connsiteX11" fmla="*/ 2965295 w 9582538"/>
              <a:gd name="connsiteY11" fmla="*/ 1221323 h 2985796"/>
              <a:gd name="connsiteX12" fmla="*/ 3484743 w 9582538"/>
              <a:gd name="connsiteY12" fmla="*/ 1517538 h 2985796"/>
              <a:gd name="connsiteX13" fmla="*/ 3995605 w 9582538"/>
              <a:gd name="connsiteY13" fmla="*/ 1633447 h 2985796"/>
              <a:gd name="connsiteX14" fmla="*/ 4291819 w 9582538"/>
              <a:gd name="connsiteY14" fmla="*/ 1710721 h 2985796"/>
              <a:gd name="connsiteX15" fmla="*/ 9582538 w 9582538"/>
              <a:gd name="connsiteY15" fmla="*/ 2985796 h 2985796"/>
              <a:gd name="connsiteX0" fmla="*/ 0 w 9582538"/>
              <a:gd name="connsiteY0" fmla="*/ 475861 h 2985796"/>
              <a:gd name="connsiteX1" fmla="*/ 186612 w 9582538"/>
              <a:gd name="connsiteY1" fmla="*/ 965718 h 2985796"/>
              <a:gd name="connsiteX2" fmla="*/ 312575 w 9582538"/>
              <a:gd name="connsiteY2" fmla="*/ 1357604 h 2985796"/>
              <a:gd name="connsiteX3" fmla="*/ 606490 w 9582538"/>
              <a:gd name="connsiteY3" fmla="*/ 111967 h 2985796"/>
              <a:gd name="connsiteX4" fmla="*/ 877077 w 9582538"/>
              <a:gd name="connsiteY4" fmla="*/ 149290 h 2985796"/>
              <a:gd name="connsiteX5" fmla="*/ 1203649 w 9582538"/>
              <a:gd name="connsiteY5" fmla="*/ 368559 h 2985796"/>
              <a:gd name="connsiteX6" fmla="*/ 1516224 w 9582538"/>
              <a:gd name="connsiteY6" fmla="*/ 452535 h 2985796"/>
              <a:gd name="connsiteX7" fmla="*/ 1814804 w 9582538"/>
              <a:gd name="connsiteY7" fmla="*/ 1474237 h 2985796"/>
              <a:gd name="connsiteX8" fmla="*/ 2122714 w 9582538"/>
              <a:gd name="connsiteY8" fmla="*/ 270588 h 2985796"/>
              <a:gd name="connsiteX9" fmla="*/ 2416628 w 9582538"/>
              <a:gd name="connsiteY9" fmla="*/ 0 h 2985796"/>
              <a:gd name="connsiteX10" fmla="*/ 2719873 w 9582538"/>
              <a:gd name="connsiteY10" fmla="*/ 1334276 h 2985796"/>
              <a:gd name="connsiteX11" fmla="*/ 2965295 w 9582538"/>
              <a:gd name="connsiteY11" fmla="*/ 1221323 h 2985796"/>
              <a:gd name="connsiteX12" fmla="*/ 3295852 w 9582538"/>
              <a:gd name="connsiteY12" fmla="*/ 1444558 h 2985796"/>
              <a:gd name="connsiteX13" fmla="*/ 3995605 w 9582538"/>
              <a:gd name="connsiteY13" fmla="*/ 1633447 h 2985796"/>
              <a:gd name="connsiteX14" fmla="*/ 4291819 w 9582538"/>
              <a:gd name="connsiteY14" fmla="*/ 1710721 h 2985796"/>
              <a:gd name="connsiteX15" fmla="*/ 9582538 w 9582538"/>
              <a:gd name="connsiteY15" fmla="*/ 2985796 h 2985796"/>
              <a:gd name="connsiteX0" fmla="*/ 0 w 9582538"/>
              <a:gd name="connsiteY0" fmla="*/ 475861 h 2985796"/>
              <a:gd name="connsiteX1" fmla="*/ 186612 w 9582538"/>
              <a:gd name="connsiteY1" fmla="*/ 965718 h 2985796"/>
              <a:gd name="connsiteX2" fmla="*/ 312575 w 9582538"/>
              <a:gd name="connsiteY2" fmla="*/ 1357604 h 2985796"/>
              <a:gd name="connsiteX3" fmla="*/ 606490 w 9582538"/>
              <a:gd name="connsiteY3" fmla="*/ 111967 h 2985796"/>
              <a:gd name="connsiteX4" fmla="*/ 877077 w 9582538"/>
              <a:gd name="connsiteY4" fmla="*/ 149290 h 2985796"/>
              <a:gd name="connsiteX5" fmla="*/ 1203649 w 9582538"/>
              <a:gd name="connsiteY5" fmla="*/ 368559 h 2985796"/>
              <a:gd name="connsiteX6" fmla="*/ 1516224 w 9582538"/>
              <a:gd name="connsiteY6" fmla="*/ 452535 h 2985796"/>
              <a:gd name="connsiteX7" fmla="*/ 1814804 w 9582538"/>
              <a:gd name="connsiteY7" fmla="*/ 1474237 h 2985796"/>
              <a:gd name="connsiteX8" fmla="*/ 2122714 w 9582538"/>
              <a:gd name="connsiteY8" fmla="*/ 270588 h 2985796"/>
              <a:gd name="connsiteX9" fmla="*/ 2416628 w 9582538"/>
              <a:gd name="connsiteY9" fmla="*/ 0 h 2985796"/>
              <a:gd name="connsiteX10" fmla="*/ 2719873 w 9582538"/>
              <a:gd name="connsiteY10" fmla="*/ 1334276 h 2985796"/>
              <a:gd name="connsiteX11" fmla="*/ 2965295 w 9582538"/>
              <a:gd name="connsiteY11" fmla="*/ 1221323 h 2985796"/>
              <a:gd name="connsiteX12" fmla="*/ 3295852 w 9582538"/>
              <a:gd name="connsiteY12" fmla="*/ 1444558 h 2985796"/>
              <a:gd name="connsiteX13" fmla="*/ 3596359 w 9582538"/>
              <a:gd name="connsiteY13" fmla="*/ 1324354 h 2985796"/>
              <a:gd name="connsiteX14" fmla="*/ 4291819 w 9582538"/>
              <a:gd name="connsiteY14" fmla="*/ 1710721 h 2985796"/>
              <a:gd name="connsiteX15" fmla="*/ 9582538 w 9582538"/>
              <a:gd name="connsiteY15" fmla="*/ 2985796 h 2985796"/>
              <a:gd name="connsiteX0" fmla="*/ 0 w 9582538"/>
              <a:gd name="connsiteY0" fmla="*/ 475861 h 2985796"/>
              <a:gd name="connsiteX1" fmla="*/ 186612 w 9582538"/>
              <a:gd name="connsiteY1" fmla="*/ 965718 h 2985796"/>
              <a:gd name="connsiteX2" fmla="*/ 312575 w 9582538"/>
              <a:gd name="connsiteY2" fmla="*/ 1357604 h 2985796"/>
              <a:gd name="connsiteX3" fmla="*/ 606490 w 9582538"/>
              <a:gd name="connsiteY3" fmla="*/ 111967 h 2985796"/>
              <a:gd name="connsiteX4" fmla="*/ 877077 w 9582538"/>
              <a:gd name="connsiteY4" fmla="*/ 149290 h 2985796"/>
              <a:gd name="connsiteX5" fmla="*/ 1203649 w 9582538"/>
              <a:gd name="connsiteY5" fmla="*/ 368559 h 2985796"/>
              <a:gd name="connsiteX6" fmla="*/ 1516224 w 9582538"/>
              <a:gd name="connsiteY6" fmla="*/ 452535 h 2985796"/>
              <a:gd name="connsiteX7" fmla="*/ 1814804 w 9582538"/>
              <a:gd name="connsiteY7" fmla="*/ 1474237 h 2985796"/>
              <a:gd name="connsiteX8" fmla="*/ 2122714 w 9582538"/>
              <a:gd name="connsiteY8" fmla="*/ 270588 h 2985796"/>
              <a:gd name="connsiteX9" fmla="*/ 2416628 w 9582538"/>
              <a:gd name="connsiteY9" fmla="*/ 0 h 2985796"/>
              <a:gd name="connsiteX10" fmla="*/ 2719873 w 9582538"/>
              <a:gd name="connsiteY10" fmla="*/ 1334276 h 2985796"/>
              <a:gd name="connsiteX11" fmla="*/ 2984345 w 9582538"/>
              <a:gd name="connsiteY11" fmla="*/ 1267043 h 2985796"/>
              <a:gd name="connsiteX12" fmla="*/ 3295852 w 9582538"/>
              <a:gd name="connsiteY12" fmla="*/ 1444558 h 2985796"/>
              <a:gd name="connsiteX13" fmla="*/ 3596359 w 9582538"/>
              <a:gd name="connsiteY13" fmla="*/ 1324354 h 2985796"/>
              <a:gd name="connsiteX14" fmla="*/ 4291819 w 9582538"/>
              <a:gd name="connsiteY14" fmla="*/ 1710721 h 2985796"/>
              <a:gd name="connsiteX15" fmla="*/ 9582538 w 9582538"/>
              <a:gd name="connsiteY15" fmla="*/ 2985796 h 2985796"/>
              <a:gd name="connsiteX0" fmla="*/ 0 w 9582538"/>
              <a:gd name="connsiteY0" fmla="*/ 475861 h 2985796"/>
              <a:gd name="connsiteX1" fmla="*/ 186612 w 9582538"/>
              <a:gd name="connsiteY1" fmla="*/ 965718 h 2985796"/>
              <a:gd name="connsiteX2" fmla="*/ 312575 w 9582538"/>
              <a:gd name="connsiteY2" fmla="*/ 1357604 h 2985796"/>
              <a:gd name="connsiteX3" fmla="*/ 606490 w 9582538"/>
              <a:gd name="connsiteY3" fmla="*/ 111967 h 2985796"/>
              <a:gd name="connsiteX4" fmla="*/ 877077 w 9582538"/>
              <a:gd name="connsiteY4" fmla="*/ 149290 h 2985796"/>
              <a:gd name="connsiteX5" fmla="*/ 1203649 w 9582538"/>
              <a:gd name="connsiteY5" fmla="*/ 368559 h 2985796"/>
              <a:gd name="connsiteX6" fmla="*/ 1504794 w 9582538"/>
              <a:gd name="connsiteY6" fmla="*/ 391575 h 2985796"/>
              <a:gd name="connsiteX7" fmla="*/ 1814804 w 9582538"/>
              <a:gd name="connsiteY7" fmla="*/ 1474237 h 2985796"/>
              <a:gd name="connsiteX8" fmla="*/ 2122714 w 9582538"/>
              <a:gd name="connsiteY8" fmla="*/ 270588 h 2985796"/>
              <a:gd name="connsiteX9" fmla="*/ 2416628 w 9582538"/>
              <a:gd name="connsiteY9" fmla="*/ 0 h 2985796"/>
              <a:gd name="connsiteX10" fmla="*/ 2719873 w 9582538"/>
              <a:gd name="connsiteY10" fmla="*/ 1334276 h 2985796"/>
              <a:gd name="connsiteX11" fmla="*/ 2984345 w 9582538"/>
              <a:gd name="connsiteY11" fmla="*/ 1267043 h 2985796"/>
              <a:gd name="connsiteX12" fmla="*/ 3295852 w 9582538"/>
              <a:gd name="connsiteY12" fmla="*/ 1444558 h 2985796"/>
              <a:gd name="connsiteX13" fmla="*/ 3596359 w 9582538"/>
              <a:gd name="connsiteY13" fmla="*/ 1324354 h 2985796"/>
              <a:gd name="connsiteX14" fmla="*/ 4291819 w 9582538"/>
              <a:gd name="connsiteY14" fmla="*/ 1710721 h 2985796"/>
              <a:gd name="connsiteX15" fmla="*/ 9582538 w 9582538"/>
              <a:gd name="connsiteY15" fmla="*/ 2985796 h 2985796"/>
              <a:gd name="connsiteX0" fmla="*/ 0 w 9582538"/>
              <a:gd name="connsiteY0" fmla="*/ 475861 h 2985796"/>
              <a:gd name="connsiteX1" fmla="*/ 186612 w 9582538"/>
              <a:gd name="connsiteY1" fmla="*/ 965718 h 2985796"/>
              <a:gd name="connsiteX2" fmla="*/ 312575 w 9582538"/>
              <a:gd name="connsiteY2" fmla="*/ 1357604 h 2985796"/>
              <a:gd name="connsiteX3" fmla="*/ 606490 w 9582538"/>
              <a:gd name="connsiteY3" fmla="*/ 111967 h 2985796"/>
              <a:gd name="connsiteX4" fmla="*/ 877077 w 9582538"/>
              <a:gd name="connsiteY4" fmla="*/ 149290 h 2985796"/>
              <a:gd name="connsiteX5" fmla="*/ 1203649 w 9582538"/>
              <a:gd name="connsiteY5" fmla="*/ 368559 h 2985796"/>
              <a:gd name="connsiteX6" fmla="*/ 1504794 w 9582538"/>
              <a:gd name="connsiteY6" fmla="*/ 391575 h 2985796"/>
              <a:gd name="connsiteX7" fmla="*/ 1814804 w 9582538"/>
              <a:gd name="connsiteY7" fmla="*/ 1474237 h 2985796"/>
              <a:gd name="connsiteX8" fmla="*/ 2122714 w 9582538"/>
              <a:gd name="connsiteY8" fmla="*/ 270588 h 2985796"/>
              <a:gd name="connsiteX9" fmla="*/ 2416628 w 9582538"/>
              <a:gd name="connsiteY9" fmla="*/ 0 h 2985796"/>
              <a:gd name="connsiteX10" fmla="*/ 2719873 w 9582538"/>
              <a:gd name="connsiteY10" fmla="*/ 1334276 h 2985796"/>
              <a:gd name="connsiteX11" fmla="*/ 2984345 w 9582538"/>
              <a:gd name="connsiteY11" fmla="*/ 1267043 h 2985796"/>
              <a:gd name="connsiteX12" fmla="*/ 3295852 w 9582538"/>
              <a:gd name="connsiteY12" fmla="*/ 1444558 h 2985796"/>
              <a:gd name="connsiteX13" fmla="*/ 3596359 w 9582538"/>
              <a:gd name="connsiteY13" fmla="*/ 1324354 h 2985796"/>
              <a:gd name="connsiteX14" fmla="*/ 3918439 w 9582538"/>
              <a:gd name="connsiteY14" fmla="*/ 438181 h 2985796"/>
              <a:gd name="connsiteX15" fmla="*/ 9582538 w 9582538"/>
              <a:gd name="connsiteY15" fmla="*/ 2985796 h 2985796"/>
              <a:gd name="connsiteX0" fmla="*/ 0 w 9582538"/>
              <a:gd name="connsiteY0" fmla="*/ 475861 h 2985796"/>
              <a:gd name="connsiteX1" fmla="*/ 186612 w 9582538"/>
              <a:gd name="connsiteY1" fmla="*/ 965718 h 2985796"/>
              <a:gd name="connsiteX2" fmla="*/ 312575 w 9582538"/>
              <a:gd name="connsiteY2" fmla="*/ 1357604 h 2985796"/>
              <a:gd name="connsiteX3" fmla="*/ 606490 w 9582538"/>
              <a:gd name="connsiteY3" fmla="*/ 111967 h 2985796"/>
              <a:gd name="connsiteX4" fmla="*/ 877077 w 9582538"/>
              <a:gd name="connsiteY4" fmla="*/ 149290 h 2985796"/>
              <a:gd name="connsiteX5" fmla="*/ 1203649 w 9582538"/>
              <a:gd name="connsiteY5" fmla="*/ 368559 h 2985796"/>
              <a:gd name="connsiteX6" fmla="*/ 1504794 w 9582538"/>
              <a:gd name="connsiteY6" fmla="*/ 391575 h 2985796"/>
              <a:gd name="connsiteX7" fmla="*/ 1814804 w 9582538"/>
              <a:gd name="connsiteY7" fmla="*/ 1474237 h 2985796"/>
              <a:gd name="connsiteX8" fmla="*/ 2122714 w 9582538"/>
              <a:gd name="connsiteY8" fmla="*/ 270588 h 2985796"/>
              <a:gd name="connsiteX9" fmla="*/ 2416628 w 9582538"/>
              <a:gd name="connsiteY9" fmla="*/ 0 h 2985796"/>
              <a:gd name="connsiteX10" fmla="*/ 2719873 w 9582538"/>
              <a:gd name="connsiteY10" fmla="*/ 1334276 h 2985796"/>
              <a:gd name="connsiteX11" fmla="*/ 2984345 w 9582538"/>
              <a:gd name="connsiteY11" fmla="*/ 1267043 h 2985796"/>
              <a:gd name="connsiteX12" fmla="*/ 3295852 w 9582538"/>
              <a:gd name="connsiteY12" fmla="*/ 1444558 h 2985796"/>
              <a:gd name="connsiteX13" fmla="*/ 3596359 w 9582538"/>
              <a:gd name="connsiteY13" fmla="*/ 1324354 h 2985796"/>
              <a:gd name="connsiteX14" fmla="*/ 3918439 w 9582538"/>
              <a:gd name="connsiteY14" fmla="*/ 438181 h 2985796"/>
              <a:gd name="connsiteX15" fmla="*/ 4520526 w 9582538"/>
              <a:gd name="connsiteY15" fmla="*/ 701661 h 2985796"/>
              <a:gd name="connsiteX16" fmla="*/ 9582538 w 9582538"/>
              <a:gd name="connsiteY16" fmla="*/ 2985796 h 2985796"/>
              <a:gd name="connsiteX0" fmla="*/ 0 w 9582538"/>
              <a:gd name="connsiteY0" fmla="*/ 475861 h 2985796"/>
              <a:gd name="connsiteX1" fmla="*/ 186612 w 9582538"/>
              <a:gd name="connsiteY1" fmla="*/ 965718 h 2985796"/>
              <a:gd name="connsiteX2" fmla="*/ 312575 w 9582538"/>
              <a:gd name="connsiteY2" fmla="*/ 1357604 h 2985796"/>
              <a:gd name="connsiteX3" fmla="*/ 606490 w 9582538"/>
              <a:gd name="connsiteY3" fmla="*/ 111967 h 2985796"/>
              <a:gd name="connsiteX4" fmla="*/ 877077 w 9582538"/>
              <a:gd name="connsiteY4" fmla="*/ 149290 h 2985796"/>
              <a:gd name="connsiteX5" fmla="*/ 1203649 w 9582538"/>
              <a:gd name="connsiteY5" fmla="*/ 368559 h 2985796"/>
              <a:gd name="connsiteX6" fmla="*/ 1504794 w 9582538"/>
              <a:gd name="connsiteY6" fmla="*/ 391575 h 2985796"/>
              <a:gd name="connsiteX7" fmla="*/ 1814804 w 9582538"/>
              <a:gd name="connsiteY7" fmla="*/ 1474237 h 2985796"/>
              <a:gd name="connsiteX8" fmla="*/ 2122714 w 9582538"/>
              <a:gd name="connsiteY8" fmla="*/ 270588 h 2985796"/>
              <a:gd name="connsiteX9" fmla="*/ 2416628 w 9582538"/>
              <a:gd name="connsiteY9" fmla="*/ 0 h 2985796"/>
              <a:gd name="connsiteX10" fmla="*/ 2719873 w 9582538"/>
              <a:gd name="connsiteY10" fmla="*/ 1334276 h 2985796"/>
              <a:gd name="connsiteX11" fmla="*/ 2984345 w 9582538"/>
              <a:gd name="connsiteY11" fmla="*/ 1267043 h 2985796"/>
              <a:gd name="connsiteX12" fmla="*/ 3295852 w 9582538"/>
              <a:gd name="connsiteY12" fmla="*/ 1444558 h 2985796"/>
              <a:gd name="connsiteX13" fmla="*/ 3596359 w 9582538"/>
              <a:gd name="connsiteY13" fmla="*/ 1324354 h 2985796"/>
              <a:gd name="connsiteX14" fmla="*/ 3918439 w 9582538"/>
              <a:gd name="connsiteY14" fmla="*/ 438181 h 2985796"/>
              <a:gd name="connsiteX15" fmla="*/ 4520526 w 9582538"/>
              <a:gd name="connsiteY15" fmla="*/ 701661 h 2985796"/>
              <a:gd name="connsiteX16" fmla="*/ 4840566 w 9582538"/>
              <a:gd name="connsiteY16" fmla="*/ 838821 h 2985796"/>
              <a:gd name="connsiteX17" fmla="*/ 9582538 w 9582538"/>
              <a:gd name="connsiteY17" fmla="*/ 2985796 h 2985796"/>
              <a:gd name="connsiteX0" fmla="*/ 0 w 9582538"/>
              <a:gd name="connsiteY0" fmla="*/ 475861 h 2985796"/>
              <a:gd name="connsiteX1" fmla="*/ 186612 w 9582538"/>
              <a:gd name="connsiteY1" fmla="*/ 965718 h 2985796"/>
              <a:gd name="connsiteX2" fmla="*/ 312575 w 9582538"/>
              <a:gd name="connsiteY2" fmla="*/ 1357604 h 2985796"/>
              <a:gd name="connsiteX3" fmla="*/ 606490 w 9582538"/>
              <a:gd name="connsiteY3" fmla="*/ 111967 h 2985796"/>
              <a:gd name="connsiteX4" fmla="*/ 877077 w 9582538"/>
              <a:gd name="connsiteY4" fmla="*/ 149290 h 2985796"/>
              <a:gd name="connsiteX5" fmla="*/ 1203649 w 9582538"/>
              <a:gd name="connsiteY5" fmla="*/ 368559 h 2985796"/>
              <a:gd name="connsiteX6" fmla="*/ 1504794 w 9582538"/>
              <a:gd name="connsiteY6" fmla="*/ 391575 h 2985796"/>
              <a:gd name="connsiteX7" fmla="*/ 1814804 w 9582538"/>
              <a:gd name="connsiteY7" fmla="*/ 1474237 h 2985796"/>
              <a:gd name="connsiteX8" fmla="*/ 2122714 w 9582538"/>
              <a:gd name="connsiteY8" fmla="*/ 270588 h 2985796"/>
              <a:gd name="connsiteX9" fmla="*/ 2416628 w 9582538"/>
              <a:gd name="connsiteY9" fmla="*/ 0 h 2985796"/>
              <a:gd name="connsiteX10" fmla="*/ 2719873 w 9582538"/>
              <a:gd name="connsiteY10" fmla="*/ 1334276 h 2985796"/>
              <a:gd name="connsiteX11" fmla="*/ 2984345 w 9582538"/>
              <a:gd name="connsiteY11" fmla="*/ 1267043 h 2985796"/>
              <a:gd name="connsiteX12" fmla="*/ 3295852 w 9582538"/>
              <a:gd name="connsiteY12" fmla="*/ 1444558 h 2985796"/>
              <a:gd name="connsiteX13" fmla="*/ 3596359 w 9582538"/>
              <a:gd name="connsiteY13" fmla="*/ 1324354 h 2985796"/>
              <a:gd name="connsiteX14" fmla="*/ 3918439 w 9582538"/>
              <a:gd name="connsiteY14" fmla="*/ 438181 h 2985796"/>
              <a:gd name="connsiteX15" fmla="*/ 4208106 w 9582538"/>
              <a:gd name="connsiteY15" fmla="*/ 202551 h 2985796"/>
              <a:gd name="connsiteX16" fmla="*/ 4840566 w 9582538"/>
              <a:gd name="connsiteY16" fmla="*/ 838821 h 2985796"/>
              <a:gd name="connsiteX17" fmla="*/ 9582538 w 9582538"/>
              <a:gd name="connsiteY17" fmla="*/ 2985796 h 2985796"/>
              <a:gd name="connsiteX0" fmla="*/ 0 w 9582538"/>
              <a:gd name="connsiteY0" fmla="*/ 475861 h 2985796"/>
              <a:gd name="connsiteX1" fmla="*/ 186612 w 9582538"/>
              <a:gd name="connsiteY1" fmla="*/ 965718 h 2985796"/>
              <a:gd name="connsiteX2" fmla="*/ 312575 w 9582538"/>
              <a:gd name="connsiteY2" fmla="*/ 1357604 h 2985796"/>
              <a:gd name="connsiteX3" fmla="*/ 606490 w 9582538"/>
              <a:gd name="connsiteY3" fmla="*/ 111967 h 2985796"/>
              <a:gd name="connsiteX4" fmla="*/ 877077 w 9582538"/>
              <a:gd name="connsiteY4" fmla="*/ 149290 h 2985796"/>
              <a:gd name="connsiteX5" fmla="*/ 1203649 w 9582538"/>
              <a:gd name="connsiteY5" fmla="*/ 368559 h 2985796"/>
              <a:gd name="connsiteX6" fmla="*/ 1504794 w 9582538"/>
              <a:gd name="connsiteY6" fmla="*/ 391575 h 2985796"/>
              <a:gd name="connsiteX7" fmla="*/ 1814804 w 9582538"/>
              <a:gd name="connsiteY7" fmla="*/ 1474237 h 2985796"/>
              <a:gd name="connsiteX8" fmla="*/ 2122714 w 9582538"/>
              <a:gd name="connsiteY8" fmla="*/ 270588 h 2985796"/>
              <a:gd name="connsiteX9" fmla="*/ 2416628 w 9582538"/>
              <a:gd name="connsiteY9" fmla="*/ 0 h 2985796"/>
              <a:gd name="connsiteX10" fmla="*/ 2719873 w 9582538"/>
              <a:gd name="connsiteY10" fmla="*/ 1334276 h 2985796"/>
              <a:gd name="connsiteX11" fmla="*/ 2984345 w 9582538"/>
              <a:gd name="connsiteY11" fmla="*/ 1267043 h 2985796"/>
              <a:gd name="connsiteX12" fmla="*/ 3295852 w 9582538"/>
              <a:gd name="connsiteY12" fmla="*/ 1444558 h 2985796"/>
              <a:gd name="connsiteX13" fmla="*/ 3596359 w 9582538"/>
              <a:gd name="connsiteY13" fmla="*/ 1324354 h 2985796"/>
              <a:gd name="connsiteX14" fmla="*/ 3918439 w 9582538"/>
              <a:gd name="connsiteY14" fmla="*/ 438181 h 2985796"/>
              <a:gd name="connsiteX15" fmla="*/ 4208106 w 9582538"/>
              <a:gd name="connsiteY15" fmla="*/ 202551 h 2985796"/>
              <a:gd name="connsiteX16" fmla="*/ 4497666 w 9582538"/>
              <a:gd name="connsiteY16" fmla="*/ 282561 h 2985796"/>
              <a:gd name="connsiteX17" fmla="*/ 9582538 w 9582538"/>
              <a:gd name="connsiteY17" fmla="*/ 2985796 h 2985796"/>
              <a:gd name="connsiteX0" fmla="*/ 0 w 9582538"/>
              <a:gd name="connsiteY0" fmla="*/ 475861 h 2985796"/>
              <a:gd name="connsiteX1" fmla="*/ 186612 w 9582538"/>
              <a:gd name="connsiteY1" fmla="*/ 965718 h 2985796"/>
              <a:gd name="connsiteX2" fmla="*/ 312575 w 9582538"/>
              <a:gd name="connsiteY2" fmla="*/ 1357604 h 2985796"/>
              <a:gd name="connsiteX3" fmla="*/ 606490 w 9582538"/>
              <a:gd name="connsiteY3" fmla="*/ 111967 h 2985796"/>
              <a:gd name="connsiteX4" fmla="*/ 877077 w 9582538"/>
              <a:gd name="connsiteY4" fmla="*/ 149290 h 2985796"/>
              <a:gd name="connsiteX5" fmla="*/ 1203649 w 9582538"/>
              <a:gd name="connsiteY5" fmla="*/ 368559 h 2985796"/>
              <a:gd name="connsiteX6" fmla="*/ 1504794 w 9582538"/>
              <a:gd name="connsiteY6" fmla="*/ 391575 h 2985796"/>
              <a:gd name="connsiteX7" fmla="*/ 1814804 w 9582538"/>
              <a:gd name="connsiteY7" fmla="*/ 1474237 h 2985796"/>
              <a:gd name="connsiteX8" fmla="*/ 2122714 w 9582538"/>
              <a:gd name="connsiteY8" fmla="*/ 270588 h 2985796"/>
              <a:gd name="connsiteX9" fmla="*/ 2416628 w 9582538"/>
              <a:gd name="connsiteY9" fmla="*/ 0 h 2985796"/>
              <a:gd name="connsiteX10" fmla="*/ 2719873 w 9582538"/>
              <a:gd name="connsiteY10" fmla="*/ 1334276 h 2985796"/>
              <a:gd name="connsiteX11" fmla="*/ 2984345 w 9582538"/>
              <a:gd name="connsiteY11" fmla="*/ 1267043 h 2985796"/>
              <a:gd name="connsiteX12" fmla="*/ 3295852 w 9582538"/>
              <a:gd name="connsiteY12" fmla="*/ 1444558 h 2985796"/>
              <a:gd name="connsiteX13" fmla="*/ 3596359 w 9582538"/>
              <a:gd name="connsiteY13" fmla="*/ 1324354 h 2985796"/>
              <a:gd name="connsiteX14" fmla="*/ 3918439 w 9582538"/>
              <a:gd name="connsiteY14" fmla="*/ 438181 h 2985796"/>
              <a:gd name="connsiteX15" fmla="*/ 4208106 w 9582538"/>
              <a:gd name="connsiteY15" fmla="*/ 202551 h 2985796"/>
              <a:gd name="connsiteX16" fmla="*/ 4497666 w 9582538"/>
              <a:gd name="connsiteY16" fmla="*/ 282561 h 2985796"/>
              <a:gd name="connsiteX17" fmla="*/ 4897716 w 9582538"/>
              <a:gd name="connsiteY17" fmla="*/ 484491 h 2985796"/>
              <a:gd name="connsiteX18" fmla="*/ 9582538 w 9582538"/>
              <a:gd name="connsiteY18" fmla="*/ 2985796 h 2985796"/>
              <a:gd name="connsiteX0" fmla="*/ 0 w 9582538"/>
              <a:gd name="connsiteY0" fmla="*/ 475861 h 2985796"/>
              <a:gd name="connsiteX1" fmla="*/ 186612 w 9582538"/>
              <a:gd name="connsiteY1" fmla="*/ 965718 h 2985796"/>
              <a:gd name="connsiteX2" fmla="*/ 312575 w 9582538"/>
              <a:gd name="connsiteY2" fmla="*/ 1357604 h 2985796"/>
              <a:gd name="connsiteX3" fmla="*/ 606490 w 9582538"/>
              <a:gd name="connsiteY3" fmla="*/ 111967 h 2985796"/>
              <a:gd name="connsiteX4" fmla="*/ 877077 w 9582538"/>
              <a:gd name="connsiteY4" fmla="*/ 149290 h 2985796"/>
              <a:gd name="connsiteX5" fmla="*/ 1203649 w 9582538"/>
              <a:gd name="connsiteY5" fmla="*/ 368559 h 2985796"/>
              <a:gd name="connsiteX6" fmla="*/ 1504794 w 9582538"/>
              <a:gd name="connsiteY6" fmla="*/ 391575 h 2985796"/>
              <a:gd name="connsiteX7" fmla="*/ 1814804 w 9582538"/>
              <a:gd name="connsiteY7" fmla="*/ 1474237 h 2985796"/>
              <a:gd name="connsiteX8" fmla="*/ 2122714 w 9582538"/>
              <a:gd name="connsiteY8" fmla="*/ 270588 h 2985796"/>
              <a:gd name="connsiteX9" fmla="*/ 2416628 w 9582538"/>
              <a:gd name="connsiteY9" fmla="*/ 0 h 2985796"/>
              <a:gd name="connsiteX10" fmla="*/ 2719873 w 9582538"/>
              <a:gd name="connsiteY10" fmla="*/ 1334276 h 2985796"/>
              <a:gd name="connsiteX11" fmla="*/ 2984345 w 9582538"/>
              <a:gd name="connsiteY11" fmla="*/ 1267043 h 2985796"/>
              <a:gd name="connsiteX12" fmla="*/ 3295852 w 9582538"/>
              <a:gd name="connsiteY12" fmla="*/ 1444558 h 2985796"/>
              <a:gd name="connsiteX13" fmla="*/ 3596359 w 9582538"/>
              <a:gd name="connsiteY13" fmla="*/ 1324354 h 2985796"/>
              <a:gd name="connsiteX14" fmla="*/ 3918439 w 9582538"/>
              <a:gd name="connsiteY14" fmla="*/ 438181 h 2985796"/>
              <a:gd name="connsiteX15" fmla="*/ 4208106 w 9582538"/>
              <a:gd name="connsiteY15" fmla="*/ 202551 h 2985796"/>
              <a:gd name="connsiteX16" fmla="*/ 4497666 w 9582538"/>
              <a:gd name="connsiteY16" fmla="*/ 282561 h 2985796"/>
              <a:gd name="connsiteX17" fmla="*/ 4897716 w 9582538"/>
              <a:gd name="connsiteY17" fmla="*/ 484491 h 2985796"/>
              <a:gd name="connsiteX18" fmla="*/ 5183466 w 9582538"/>
              <a:gd name="connsiteY18" fmla="*/ 640701 h 2985796"/>
              <a:gd name="connsiteX19" fmla="*/ 9582538 w 9582538"/>
              <a:gd name="connsiteY19" fmla="*/ 2985796 h 2985796"/>
              <a:gd name="connsiteX0" fmla="*/ 0 w 9582538"/>
              <a:gd name="connsiteY0" fmla="*/ 475861 h 2985796"/>
              <a:gd name="connsiteX1" fmla="*/ 186612 w 9582538"/>
              <a:gd name="connsiteY1" fmla="*/ 965718 h 2985796"/>
              <a:gd name="connsiteX2" fmla="*/ 312575 w 9582538"/>
              <a:gd name="connsiteY2" fmla="*/ 1357604 h 2985796"/>
              <a:gd name="connsiteX3" fmla="*/ 606490 w 9582538"/>
              <a:gd name="connsiteY3" fmla="*/ 111967 h 2985796"/>
              <a:gd name="connsiteX4" fmla="*/ 877077 w 9582538"/>
              <a:gd name="connsiteY4" fmla="*/ 149290 h 2985796"/>
              <a:gd name="connsiteX5" fmla="*/ 1203649 w 9582538"/>
              <a:gd name="connsiteY5" fmla="*/ 368559 h 2985796"/>
              <a:gd name="connsiteX6" fmla="*/ 1504794 w 9582538"/>
              <a:gd name="connsiteY6" fmla="*/ 391575 h 2985796"/>
              <a:gd name="connsiteX7" fmla="*/ 1814804 w 9582538"/>
              <a:gd name="connsiteY7" fmla="*/ 1474237 h 2985796"/>
              <a:gd name="connsiteX8" fmla="*/ 2122714 w 9582538"/>
              <a:gd name="connsiteY8" fmla="*/ 270588 h 2985796"/>
              <a:gd name="connsiteX9" fmla="*/ 2416628 w 9582538"/>
              <a:gd name="connsiteY9" fmla="*/ 0 h 2985796"/>
              <a:gd name="connsiteX10" fmla="*/ 2719873 w 9582538"/>
              <a:gd name="connsiteY10" fmla="*/ 1334276 h 2985796"/>
              <a:gd name="connsiteX11" fmla="*/ 2984345 w 9582538"/>
              <a:gd name="connsiteY11" fmla="*/ 1267043 h 2985796"/>
              <a:gd name="connsiteX12" fmla="*/ 3295852 w 9582538"/>
              <a:gd name="connsiteY12" fmla="*/ 1444558 h 2985796"/>
              <a:gd name="connsiteX13" fmla="*/ 3596359 w 9582538"/>
              <a:gd name="connsiteY13" fmla="*/ 1324354 h 2985796"/>
              <a:gd name="connsiteX14" fmla="*/ 3918439 w 9582538"/>
              <a:gd name="connsiteY14" fmla="*/ 438181 h 2985796"/>
              <a:gd name="connsiteX15" fmla="*/ 4208106 w 9582538"/>
              <a:gd name="connsiteY15" fmla="*/ 202551 h 2985796"/>
              <a:gd name="connsiteX16" fmla="*/ 4497666 w 9582538"/>
              <a:gd name="connsiteY16" fmla="*/ 282561 h 2985796"/>
              <a:gd name="connsiteX17" fmla="*/ 4897716 w 9582538"/>
              <a:gd name="connsiteY17" fmla="*/ 484491 h 2985796"/>
              <a:gd name="connsiteX18" fmla="*/ 5183466 w 9582538"/>
              <a:gd name="connsiteY18" fmla="*/ 640701 h 2985796"/>
              <a:gd name="connsiteX19" fmla="*/ 5503506 w 9582538"/>
              <a:gd name="connsiteY19" fmla="*/ 808341 h 2985796"/>
              <a:gd name="connsiteX20" fmla="*/ 9582538 w 9582538"/>
              <a:gd name="connsiteY20" fmla="*/ 2985796 h 2985796"/>
              <a:gd name="connsiteX0" fmla="*/ 0 w 9582538"/>
              <a:gd name="connsiteY0" fmla="*/ 475861 h 2985796"/>
              <a:gd name="connsiteX1" fmla="*/ 186612 w 9582538"/>
              <a:gd name="connsiteY1" fmla="*/ 965718 h 2985796"/>
              <a:gd name="connsiteX2" fmla="*/ 312575 w 9582538"/>
              <a:gd name="connsiteY2" fmla="*/ 1357604 h 2985796"/>
              <a:gd name="connsiteX3" fmla="*/ 606490 w 9582538"/>
              <a:gd name="connsiteY3" fmla="*/ 111967 h 2985796"/>
              <a:gd name="connsiteX4" fmla="*/ 877077 w 9582538"/>
              <a:gd name="connsiteY4" fmla="*/ 149290 h 2985796"/>
              <a:gd name="connsiteX5" fmla="*/ 1203649 w 9582538"/>
              <a:gd name="connsiteY5" fmla="*/ 368559 h 2985796"/>
              <a:gd name="connsiteX6" fmla="*/ 1504794 w 9582538"/>
              <a:gd name="connsiteY6" fmla="*/ 391575 h 2985796"/>
              <a:gd name="connsiteX7" fmla="*/ 1814804 w 9582538"/>
              <a:gd name="connsiteY7" fmla="*/ 1474237 h 2985796"/>
              <a:gd name="connsiteX8" fmla="*/ 2122714 w 9582538"/>
              <a:gd name="connsiteY8" fmla="*/ 270588 h 2985796"/>
              <a:gd name="connsiteX9" fmla="*/ 2416628 w 9582538"/>
              <a:gd name="connsiteY9" fmla="*/ 0 h 2985796"/>
              <a:gd name="connsiteX10" fmla="*/ 2719873 w 9582538"/>
              <a:gd name="connsiteY10" fmla="*/ 1334276 h 2985796"/>
              <a:gd name="connsiteX11" fmla="*/ 2984345 w 9582538"/>
              <a:gd name="connsiteY11" fmla="*/ 1267043 h 2985796"/>
              <a:gd name="connsiteX12" fmla="*/ 3295852 w 9582538"/>
              <a:gd name="connsiteY12" fmla="*/ 1444558 h 2985796"/>
              <a:gd name="connsiteX13" fmla="*/ 3596359 w 9582538"/>
              <a:gd name="connsiteY13" fmla="*/ 1324354 h 2985796"/>
              <a:gd name="connsiteX14" fmla="*/ 3918439 w 9582538"/>
              <a:gd name="connsiteY14" fmla="*/ 438181 h 2985796"/>
              <a:gd name="connsiteX15" fmla="*/ 4208106 w 9582538"/>
              <a:gd name="connsiteY15" fmla="*/ 202551 h 2985796"/>
              <a:gd name="connsiteX16" fmla="*/ 4497666 w 9582538"/>
              <a:gd name="connsiteY16" fmla="*/ 282561 h 2985796"/>
              <a:gd name="connsiteX17" fmla="*/ 4897716 w 9582538"/>
              <a:gd name="connsiteY17" fmla="*/ 484491 h 2985796"/>
              <a:gd name="connsiteX18" fmla="*/ 5183466 w 9582538"/>
              <a:gd name="connsiteY18" fmla="*/ 640701 h 2985796"/>
              <a:gd name="connsiteX19" fmla="*/ 5503506 w 9582538"/>
              <a:gd name="connsiteY19" fmla="*/ 808341 h 2985796"/>
              <a:gd name="connsiteX20" fmla="*/ 5747346 w 9582538"/>
              <a:gd name="connsiteY20" fmla="*/ 930261 h 2985796"/>
              <a:gd name="connsiteX21" fmla="*/ 9582538 w 9582538"/>
              <a:gd name="connsiteY21" fmla="*/ 2985796 h 2985796"/>
              <a:gd name="connsiteX0" fmla="*/ 0 w 9582538"/>
              <a:gd name="connsiteY0" fmla="*/ 501910 h 3011845"/>
              <a:gd name="connsiteX1" fmla="*/ 186612 w 9582538"/>
              <a:gd name="connsiteY1" fmla="*/ 991767 h 3011845"/>
              <a:gd name="connsiteX2" fmla="*/ 312575 w 9582538"/>
              <a:gd name="connsiteY2" fmla="*/ 1383653 h 3011845"/>
              <a:gd name="connsiteX3" fmla="*/ 606490 w 9582538"/>
              <a:gd name="connsiteY3" fmla="*/ 138016 h 3011845"/>
              <a:gd name="connsiteX4" fmla="*/ 877077 w 9582538"/>
              <a:gd name="connsiteY4" fmla="*/ 175339 h 3011845"/>
              <a:gd name="connsiteX5" fmla="*/ 1203649 w 9582538"/>
              <a:gd name="connsiteY5" fmla="*/ 394608 h 3011845"/>
              <a:gd name="connsiteX6" fmla="*/ 1504794 w 9582538"/>
              <a:gd name="connsiteY6" fmla="*/ 417624 h 3011845"/>
              <a:gd name="connsiteX7" fmla="*/ 1814804 w 9582538"/>
              <a:gd name="connsiteY7" fmla="*/ 1500286 h 3011845"/>
              <a:gd name="connsiteX8" fmla="*/ 2122714 w 9582538"/>
              <a:gd name="connsiteY8" fmla="*/ 296637 h 3011845"/>
              <a:gd name="connsiteX9" fmla="*/ 2416628 w 9582538"/>
              <a:gd name="connsiteY9" fmla="*/ 26049 h 3011845"/>
              <a:gd name="connsiteX10" fmla="*/ 2719873 w 9582538"/>
              <a:gd name="connsiteY10" fmla="*/ 1360325 h 3011845"/>
              <a:gd name="connsiteX11" fmla="*/ 2984345 w 9582538"/>
              <a:gd name="connsiteY11" fmla="*/ 1293092 h 3011845"/>
              <a:gd name="connsiteX12" fmla="*/ 3295852 w 9582538"/>
              <a:gd name="connsiteY12" fmla="*/ 1470607 h 3011845"/>
              <a:gd name="connsiteX13" fmla="*/ 3596359 w 9582538"/>
              <a:gd name="connsiteY13" fmla="*/ 1350403 h 3011845"/>
              <a:gd name="connsiteX14" fmla="*/ 3918439 w 9582538"/>
              <a:gd name="connsiteY14" fmla="*/ 464230 h 3011845"/>
              <a:gd name="connsiteX15" fmla="*/ 4208106 w 9582538"/>
              <a:gd name="connsiteY15" fmla="*/ 228600 h 3011845"/>
              <a:gd name="connsiteX16" fmla="*/ 4497666 w 9582538"/>
              <a:gd name="connsiteY16" fmla="*/ 308610 h 3011845"/>
              <a:gd name="connsiteX17" fmla="*/ 4791036 w 9582538"/>
              <a:gd name="connsiteY17" fmla="*/ 0 h 3011845"/>
              <a:gd name="connsiteX18" fmla="*/ 5183466 w 9582538"/>
              <a:gd name="connsiteY18" fmla="*/ 666750 h 3011845"/>
              <a:gd name="connsiteX19" fmla="*/ 5503506 w 9582538"/>
              <a:gd name="connsiteY19" fmla="*/ 834390 h 3011845"/>
              <a:gd name="connsiteX20" fmla="*/ 5747346 w 9582538"/>
              <a:gd name="connsiteY20" fmla="*/ 956310 h 3011845"/>
              <a:gd name="connsiteX21" fmla="*/ 9582538 w 9582538"/>
              <a:gd name="connsiteY21" fmla="*/ 3011845 h 3011845"/>
              <a:gd name="connsiteX0" fmla="*/ 0 w 9582538"/>
              <a:gd name="connsiteY0" fmla="*/ 501910 h 3011845"/>
              <a:gd name="connsiteX1" fmla="*/ 186612 w 9582538"/>
              <a:gd name="connsiteY1" fmla="*/ 991767 h 3011845"/>
              <a:gd name="connsiteX2" fmla="*/ 312575 w 9582538"/>
              <a:gd name="connsiteY2" fmla="*/ 1383653 h 3011845"/>
              <a:gd name="connsiteX3" fmla="*/ 606490 w 9582538"/>
              <a:gd name="connsiteY3" fmla="*/ 138016 h 3011845"/>
              <a:gd name="connsiteX4" fmla="*/ 877077 w 9582538"/>
              <a:gd name="connsiteY4" fmla="*/ 175339 h 3011845"/>
              <a:gd name="connsiteX5" fmla="*/ 1203649 w 9582538"/>
              <a:gd name="connsiteY5" fmla="*/ 394608 h 3011845"/>
              <a:gd name="connsiteX6" fmla="*/ 1504794 w 9582538"/>
              <a:gd name="connsiteY6" fmla="*/ 417624 h 3011845"/>
              <a:gd name="connsiteX7" fmla="*/ 1814804 w 9582538"/>
              <a:gd name="connsiteY7" fmla="*/ 1500286 h 3011845"/>
              <a:gd name="connsiteX8" fmla="*/ 2122714 w 9582538"/>
              <a:gd name="connsiteY8" fmla="*/ 296637 h 3011845"/>
              <a:gd name="connsiteX9" fmla="*/ 2416628 w 9582538"/>
              <a:gd name="connsiteY9" fmla="*/ 26049 h 3011845"/>
              <a:gd name="connsiteX10" fmla="*/ 2719873 w 9582538"/>
              <a:gd name="connsiteY10" fmla="*/ 1360325 h 3011845"/>
              <a:gd name="connsiteX11" fmla="*/ 2984345 w 9582538"/>
              <a:gd name="connsiteY11" fmla="*/ 1293092 h 3011845"/>
              <a:gd name="connsiteX12" fmla="*/ 3295852 w 9582538"/>
              <a:gd name="connsiteY12" fmla="*/ 1470607 h 3011845"/>
              <a:gd name="connsiteX13" fmla="*/ 3596359 w 9582538"/>
              <a:gd name="connsiteY13" fmla="*/ 1350403 h 3011845"/>
              <a:gd name="connsiteX14" fmla="*/ 3918439 w 9582538"/>
              <a:gd name="connsiteY14" fmla="*/ 464230 h 3011845"/>
              <a:gd name="connsiteX15" fmla="*/ 4208106 w 9582538"/>
              <a:gd name="connsiteY15" fmla="*/ 228600 h 3011845"/>
              <a:gd name="connsiteX16" fmla="*/ 4497666 w 9582538"/>
              <a:gd name="connsiteY16" fmla="*/ 308610 h 3011845"/>
              <a:gd name="connsiteX17" fmla="*/ 4791036 w 9582538"/>
              <a:gd name="connsiteY17" fmla="*/ 0 h 3011845"/>
              <a:gd name="connsiteX18" fmla="*/ 5130126 w 9582538"/>
              <a:gd name="connsiteY18" fmla="*/ 300990 h 3011845"/>
              <a:gd name="connsiteX19" fmla="*/ 5503506 w 9582538"/>
              <a:gd name="connsiteY19" fmla="*/ 834390 h 3011845"/>
              <a:gd name="connsiteX20" fmla="*/ 5747346 w 9582538"/>
              <a:gd name="connsiteY20" fmla="*/ 956310 h 3011845"/>
              <a:gd name="connsiteX21" fmla="*/ 9582538 w 9582538"/>
              <a:gd name="connsiteY21" fmla="*/ 3011845 h 3011845"/>
              <a:gd name="connsiteX0" fmla="*/ 0 w 9582538"/>
              <a:gd name="connsiteY0" fmla="*/ 501910 h 3011845"/>
              <a:gd name="connsiteX1" fmla="*/ 186612 w 9582538"/>
              <a:gd name="connsiteY1" fmla="*/ 991767 h 3011845"/>
              <a:gd name="connsiteX2" fmla="*/ 312575 w 9582538"/>
              <a:gd name="connsiteY2" fmla="*/ 1383653 h 3011845"/>
              <a:gd name="connsiteX3" fmla="*/ 606490 w 9582538"/>
              <a:gd name="connsiteY3" fmla="*/ 138016 h 3011845"/>
              <a:gd name="connsiteX4" fmla="*/ 877077 w 9582538"/>
              <a:gd name="connsiteY4" fmla="*/ 175339 h 3011845"/>
              <a:gd name="connsiteX5" fmla="*/ 1203649 w 9582538"/>
              <a:gd name="connsiteY5" fmla="*/ 394608 h 3011845"/>
              <a:gd name="connsiteX6" fmla="*/ 1504794 w 9582538"/>
              <a:gd name="connsiteY6" fmla="*/ 417624 h 3011845"/>
              <a:gd name="connsiteX7" fmla="*/ 1814804 w 9582538"/>
              <a:gd name="connsiteY7" fmla="*/ 1500286 h 3011845"/>
              <a:gd name="connsiteX8" fmla="*/ 2122714 w 9582538"/>
              <a:gd name="connsiteY8" fmla="*/ 296637 h 3011845"/>
              <a:gd name="connsiteX9" fmla="*/ 2416628 w 9582538"/>
              <a:gd name="connsiteY9" fmla="*/ 26049 h 3011845"/>
              <a:gd name="connsiteX10" fmla="*/ 2719873 w 9582538"/>
              <a:gd name="connsiteY10" fmla="*/ 1360325 h 3011845"/>
              <a:gd name="connsiteX11" fmla="*/ 2984345 w 9582538"/>
              <a:gd name="connsiteY11" fmla="*/ 1293092 h 3011845"/>
              <a:gd name="connsiteX12" fmla="*/ 3295852 w 9582538"/>
              <a:gd name="connsiteY12" fmla="*/ 1470607 h 3011845"/>
              <a:gd name="connsiteX13" fmla="*/ 3596359 w 9582538"/>
              <a:gd name="connsiteY13" fmla="*/ 1350403 h 3011845"/>
              <a:gd name="connsiteX14" fmla="*/ 3918439 w 9582538"/>
              <a:gd name="connsiteY14" fmla="*/ 464230 h 3011845"/>
              <a:gd name="connsiteX15" fmla="*/ 4208106 w 9582538"/>
              <a:gd name="connsiteY15" fmla="*/ 228600 h 3011845"/>
              <a:gd name="connsiteX16" fmla="*/ 4497666 w 9582538"/>
              <a:gd name="connsiteY16" fmla="*/ 308610 h 3011845"/>
              <a:gd name="connsiteX17" fmla="*/ 4791036 w 9582538"/>
              <a:gd name="connsiteY17" fmla="*/ 0 h 3011845"/>
              <a:gd name="connsiteX18" fmla="*/ 5130126 w 9582538"/>
              <a:gd name="connsiteY18" fmla="*/ 300990 h 3011845"/>
              <a:gd name="connsiteX19" fmla="*/ 5442546 w 9582538"/>
              <a:gd name="connsiteY19" fmla="*/ 361950 h 3011845"/>
              <a:gd name="connsiteX20" fmla="*/ 5747346 w 9582538"/>
              <a:gd name="connsiteY20" fmla="*/ 956310 h 3011845"/>
              <a:gd name="connsiteX21" fmla="*/ 9582538 w 9582538"/>
              <a:gd name="connsiteY21" fmla="*/ 3011845 h 3011845"/>
              <a:gd name="connsiteX0" fmla="*/ 0 w 9582538"/>
              <a:gd name="connsiteY0" fmla="*/ 501910 h 3011845"/>
              <a:gd name="connsiteX1" fmla="*/ 186612 w 9582538"/>
              <a:gd name="connsiteY1" fmla="*/ 991767 h 3011845"/>
              <a:gd name="connsiteX2" fmla="*/ 312575 w 9582538"/>
              <a:gd name="connsiteY2" fmla="*/ 1383653 h 3011845"/>
              <a:gd name="connsiteX3" fmla="*/ 606490 w 9582538"/>
              <a:gd name="connsiteY3" fmla="*/ 138016 h 3011845"/>
              <a:gd name="connsiteX4" fmla="*/ 877077 w 9582538"/>
              <a:gd name="connsiteY4" fmla="*/ 175339 h 3011845"/>
              <a:gd name="connsiteX5" fmla="*/ 1203649 w 9582538"/>
              <a:gd name="connsiteY5" fmla="*/ 394608 h 3011845"/>
              <a:gd name="connsiteX6" fmla="*/ 1504794 w 9582538"/>
              <a:gd name="connsiteY6" fmla="*/ 417624 h 3011845"/>
              <a:gd name="connsiteX7" fmla="*/ 1814804 w 9582538"/>
              <a:gd name="connsiteY7" fmla="*/ 1500286 h 3011845"/>
              <a:gd name="connsiteX8" fmla="*/ 2122714 w 9582538"/>
              <a:gd name="connsiteY8" fmla="*/ 296637 h 3011845"/>
              <a:gd name="connsiteX9" fmla="*/ 2416628 w 9582538"/>
              <a:gd name="connsiteY9" fmla="*/ 26049 h 3011845"/>
              <a:gd name="connsiteX10" fmla="*/ 2719873 w 9582538"/>
              <a:gd name="connsiteY10" fmla="*/ 1360325 h 3011845"/>
              <a:gd name="connsiteX11" fmla="*/ 2984345 w 9582538"/>
              <a:gd name="connsiteY11" fmla="*/ 1293092 h 3011845"/>
              <a:gd name="connsiteX12" fmla="*/ 3295852 w 9582538"/>
              <a:gd name="connsiteY12" fmla="*/ 1470607 h 3011845"/>
              <a:gd name="connsiteX13" fmla="*/ 3596359 w 9582538"/>
              <a:gd name="connsiteY13" fmla="*/ 1350403 h 3011845"/>
              <a:gd name="connsiteX14" fmla="*/ 3918439 w 9582538"/>
              <a:gd name="connsiteY14" fmla="*/ 464230 h 3011845"/>
              <a:gd name="connsiteX15" fmla="*/ 4208106 w 9582538"/>
              <a:gd name="connsiteY15" fmla="*/ 228600 h 3011845"/>
              <a:gd name="connsiteX16" fmla="*/ 4497666 w 9582538"/>
              <a:gd name="connsiteY16" fmla="*/ 308610 h 3011845"/>
              <a:gd name="connsiteX17" fmla="*/ 4791036 w 9582538"/>
              <a:gd name="connsiteY17" fmla="*/ 0 h 3011845"/>
              <a:gd name="connsiteX18" fmla="*/ 5130126 w 9582538"/>
              <a:gd name="connsiteY18" fmla="*/ 300990 h 3011845"/>
              <a:gd name="connsiteX19" fmla="*/ 5442546 w 9582538"/>
              <a:gd name="connsiteY19" fmla="*/ 361950 h 3011845"/>
              <a:gd name="connsiteX20" fmla="*/ 5701626 w 9582538"/>
              <a:gd name="connsiteY20" fmla="*/ 697230 h 3011845"/>
              <a:gd name="connsiteX21" fmla="*/ 9582538 w 9582538"/>
              <a:gd name="connsiteY21" fmla="*/ 3011845 h 3011845"/>
              <a:gd name="connsiteX0" fmla="*/ 0 w 9582538"/>
              <a:gd name="connsiteY0" fmla="*/ 501910 h 3011845"/>
              <a:gd name="connsiteX1" fmla="*/ 186612 w 9582538"/>
              <a:gd name="connsiteY1" fmla="*/ 991767 h 3011845"/>
              <a:gd name="connsiteX2" fmla="*/ 312575 w 9582538"/>
              <a:gd name="connsiteY2" fmla="*/ 1383653 h 3011845"/>
              <a:gd name="connsiteX3" fmla="*/ 606490 w 9582538"/>
              <a:gd name="connsiteY3" fmla="*/ 138016 h 3011845"/>
              <a:gd name="connsiteX4" fmla="*/ 877077 w 9582538"/>
              <a:gd name="connsiteY4" fmla="*/ 175339 h 3011845"/>
              <a:gd name="connsiteX5" fmla="*/ 1203649 w 9582538"/>
              <a:gd name="connsiteY5" fmla="*/ 394608 h 3011845"/>
              <a:gd name="connsiteX6" fmla="*/ 1504794 w 9582538"/>
              <a:gd name="connsiteY6" fmla="*/ 417624 h 3011845"/>
              <a:gd name="connsiteX7" fmla="*/ 1814804 w 9582538"/>
              <a:gd name="connsiteY7" fmla="*/ 1500286 h 3011845"/>
              <a:gd name="connsiteX8" fmla="*/ 2122714 w 9582538"/>
              <a:gd name="connsiteY8" fmla="*/ 296637 h 3011845"/>
              <a:gd name="connsiteX9" fmla="*/ 2416628 w 9582538"/>
              <a:gd name="connsiteY9" fmla="*/ 26049 h 3011845"/>
              <a:gd name="connsiteX10" fmla="*/ 2719873 w 9582538"/>
              <a:gd name="connsiteY10" fmla="*/ 1360325 h 3011845"/>
              <a:gd name="connsiteX11" fmla="*/ 2984345 w 9582538"/>
              <a:gd name="connsiteY11" fmla="*/ 1293092 h 3011845"/>
              <a:gd name="connsiteX12" fmla="*/ 3295852 w 9582538"/>
              <a:gd name="connsiteY12" fmla="*/ 1470607 h 3011845"/>
              <a:gd name="connsiteX13" fmla="*/ 3596359 w 9582538"/>
              <a:gd name="connsiteY13" fmla="*/ 1350403 h 3011845"/>
              <a:gd name="connsiteX14" fmla="*/ 3918439 w 9582538"/>
              <a:gd name="connsiteY14" fmla="*/ 464230 h 3011845"/>
              <a:gd name="connsiteX15" fmla="*/ 4208106 w 9582538"/>
              <a:gd name="connsiteY15" fmla="*/ 228600 h 3011845"/>
              <a:gd name="connsiteX16" fmla="*/ 4497666 w 9582538"/>
              <a:gd name="connsiteY16" fmla="*/ 308610 h 3011845"/>
              <a:gd name="connsiteX17" fmla="*/ 4791036 w 9582538"/>
              <a:gd name="connsiteY17" fmla="*/ 0 h 3011845"/>
              <a:gd name="connsiteX18" fmla="*/ 5130126 w 9582538"/>
              <a:gd name="connsiteY18" fmla="*/ 300990 h 3011845"/>
              <a:gd name="connsiteX19" fmla="*/ 5442546 w 9582538"/>
              <a:gd name="connsiteY19" fmla="*/ 361950 h 3011845"/>
              <a:gd name="connsiteX20" fmla="*/ 5701626 w 9582538"/>
              <a:gd name="connsiteY20" fmla="*/ 697230 h 3011845"/>
              <a:gd name="connsiteX21" fmla="*/ 6036906 w 9582538"/>
              <a:gd name="connsiteY21" fmla="*/ 887731 h 3011845"/>
              <a:gd name="connsiteX22" fmla="*/ 9582538 w 9582538"/>
              <a:gd name="connsiteY22" fmla="*/ 3011845 h 3011845"/>
              <a:gd name="connsiteX0" fmla="*/ 0 w 9582538"/>
              <a:gd name="connsiteY0" fmla="*/ 501910 h 3011845"/>
              <a:gd name="connsiteX1" fmla="*/ 186612 w 9582538"/>
              <a:gd name="connsiteY1" fmla="*/ 991767 h 3011845"/>
              <a:gd name="connsiteX2" fmla="*/ 312575 w 9582538"/>
              <a:gd name="connsiteY2" fmla="*/ 1383653 h 3011845"/>
              <a:gd name="connsiteX3" fmla="*/ 606490 w 9582538"/>
              <a:gd name="connsiteY3" fmla="*/ 138016 h 3011845"/>
              <a:gd name="connsiteX4" fmla="*/ 877077 w 9582538"/>
              <a:gd name="connsiteY4" fmla="*/ 175339 h 3011845"/>
              <a:gd name="connsiteX5" fmla="*/ 1203649 w 9582538"/>
              <a:gd name="connsiteY5" fmla="*/ 394608 h 3011845"/>
              <a:gd name="connsiteX6" fmla="*/ 1504794 w 9582538"/>
              <a:gd name="connsiteY6" fmla="*/ 417624 h 3011845"/>
              <a:gd name="connsiteX7" fmla="*/ 1814804 w 9582538"/>
              <a:gd name="connsiteY7" fmla="*/ 1500286 h 3011845"/>
              <a:gd name="connsiteX8" fmla="*/ 2122714 w 9582538"/>
              <a:gd name="connsiteY8" fmla="*/ 296637 h 3011845"/>
              <a:gd name="connsiteX9" fmla="*/ 2416628 w 9582538"/>
              <a:gd name="connsiteY9" fmla="*/ 26049 h 3011845"/>
              <a:gd name="connsiteX10" fmla="*/ 2719873 w 9582538"/>
              <a:gd name="connsiteY10" fmla="*/ 1360325 h 3011845"/>
              <a:gd name="connsiteX11" fmla="*/ 2984345 w 9582538"/>
              <a:gd name="connsiteY11" fmla="*/ 1293092 h 3011845"/>
              <a:gd name="connsiteX12" fmla="*/ 3295852 w 9582538"/>
              <a:gd name="connsiteY12" fmla="*/ 1470607 h 3011845"/>
              <a:gd name="connsiteX13" fmla="*/ 3596359 w 9582538"/>
              <a:gd name="connsiteY13" fmla="*/ 1350403 h 3011845"/>
              <a:gd name="connsiteX14" fmla="*/ 3918439 w 9582538"/>
              <a:gd name="connsiteY14" fmla="*/ 464230 h 3011845"/>
              <a:gd name="connsiteX15" fmla="*/ 4208106 w 9582538"/>
              <a:gd name="connsiteY15" fmla="*/ 228600 h 3011845"/>
              <a:gd name="connsiteX16" fmla="*/ 4497666 w 9582538"/>
              <a:gd name="connsiteY16" fmla="*/ 308610 h 3011845"/>
              <a:gd name="connsiteX17" fmla="*/ 4791036 w 9582538"/>
              <a:gd name="connsiteY17" fmla="*/ 0 h 3011845"/>
              <a:gd name="connsiteX18" fmla="*/ 5130126 w 9582538"/>
              <a:gd name="connsiteY18" fmla="*/ 300990 h 3011845"/>
              <a:gd name="connsiteX19" fmla="*/ 5442546 w 9582538"/>
              <a:gd name="connsiteY19" fmla="*/ 361950 h 3011845"/>
              <a:gd name="connsiteX20" fmla="*/ 5701626 w 9582538"/>
              <a:gd name="connsiteY20" fmla="*/ 697230 h 3011845"/>
              <a:gd name="connsiteX21" fmla="*/ 6036906 w 9582538"/>
              <a:gd name="connsiteY21" fmla="*/ 887731 h 3011845"/>
              <a:gd name="connsiteX22" fmla="*/ 6311226 w 9582538"/>
              <a:gd name="connsiteY22" fmla="*/ 1062991 h 3011845"/>
              <a:gd name="connsiteX23" fmla="*/ 9582538 w 9582538"/>
              <a:gd name="connsiteY23" fmla="*/ 3011845 h 3011845"/>
              <a:gd name="connsiteX0" fmla="*/ 0 w 9582538"/>
              <a:gd name="connsiteY0" fmla="*/ 501910 h 3011845"/>
              <a:gd name="connsiteX1" fmla="*/ 186612 w 9582538"/>
              <a:gd name="connsiteY1" fmla="*/ 991767 h 3011845"/>
              <a:gd name="connsiteX2" fmla="*/ 312575 w 9582538"/>
              <a:gd name="connsiteY2" fmla="*/ 1383653 h 3011845"/>
              <a:gd name="connsiteX3" fmla="*/ 606490 w 9582538"/>
              <a:gd name="connsiteY3" fmla="*/ 138016 h 3011845"/>
              <a:gd name="connsiteX4" fmla="*/ 877077 w 9582538"/>
              <a:gd name="connsiteY4" fmla="*/ 175339 h 3011845"/>
              <a:gd name="connsiteX5" fmla="*/ 1203649 w 9582538"/>
              <a:gd name="connsiteY5" fmla="*/ 394608 h 3011845"/>
              <a:gd name="connsiteX6" fmla="*/ 1504794 w 9582538"/>
              <a:gd name="connsiteY6" fmla="*/ 417624 h 3011845"/>
              <a:gd name="connsiteX7" fmla="*/ 1814804 w 9582538"/>
              <a:gd name="connsiteY7" fmla="*/ 1500286 h 3011845"/>
              <a:gd name="connsiteX8" fmla="*/ 2122714 w 9582538"/>
              <a:gd name="connsiteY8" fmla="*/ 296637 h 3011845"/>
              <a:gd name="connsiteX9" fmla="*/ 2416628 w 9582538"/>
              <a:gd name="connsiteY9" fmla="*/ 26049 h 3011845"/>
              <a:gd name="connsiteX10" fmla="*/ 2719873 w 9582538"/>
              <a:gd name="connsiteY10" fmla="*/ 1360325 h 3011845"/>
              <a:gd name="connsiteX11" fmla="*/ 2984345 w 9582538"/>
              <a:gd name="connsiteY11" fmla="*/ 1293092 h 3011845"/>
              <a:gd name="connsiteX12" fmla="*/ 3295852 w 9582538"/>
              <a:gd name="connsiteY12" fmla="*/ 1470607 h 3011845"/>
              <a:gd name="connsiteX13" fmla="*/ 3596359 w 9582538"/>
              <a:gd name="connsiteY13" fmla="*/ 1350403 h 3011845"/>
              <a:gd name="connsiteX14" fmla="*/ 3918439 w 9582538"/>
              <a:gd name="connsiteY14" fmla="*/ 464230 h 3011845"/>
              <a:gd name="connsiteX15" fmla="*/ 4208106 w 9582538"/>
              <a:gd name="connsiteY15" fmla="*/ 228600 h 3011845"/>
              <a:gd name="connsiteX16" fmla="*/ 4497666 w 9582538"/>
              <a:gd name="connsiteY16" fmla="*/ 308610 h 3011845"/>
              <a:gd name="connsiteX17" fmla="*/ 4791036 w 9582538"/>
              <a:gd name="connsiteY17" fmla="*/ 0 h 3011845"/>
              <a:gd name="connsiteX18" fmla="*/ 5130126 w 9582538"/>
              <a:gd name="connsiteY18" fmla="*/ 300990 h 3011845"/>
              <a:gd name="connsiteX19" fmla="*/ 5442546 w 9582538"/>
              <a:gd name="connsiteY19" fmla="*/ 361950 h 3011845"/>
              <a:gd name="connsiteX20" fmla="*/ 5701626 w 9582538"/>
              <a:gd name="connsiteY20" fmla="*/ 697230 h 3011845"/>
              <a:gd name="connsiteX21" fmla="*/ 6036906 w 9582538"/>
              <a:gd name="connsiteY21" fmla="*/ 887731 h 3011845"/>
              <a:gd name="connsiteX22" fmla="*/ 6311226 w 9582538"/>
              <a:gd name="connsiteY22" fmla="*/ 1062991 h 3011845"/>
              <a:gd name="connsiteX23" fmla="*/ 6650316 w 9582538"/>
              <a:gd name="connsiteY23" fmla="*/ 1253491 h 3011845"/>
              <a:gd name="connsiteX24" fmla="*/ 9582538 w 9582538"/>
              <a:gd name="connsiteY24" fmla="*/ 3011845 h 3011845"/>
              <a:gd name="connsiteX0" fmla="*/ 0 w 9582538"/>
              <a:gd name="connsiteY0" fmla="*/ 501910 h 3011845"/>
              <a:gd name="connsiteX1" fmla="*/ 186612 w 9582538"/>
              <a:gd name="connsiteY1" fmla="*/ 991767 h 3011845"/>
              <a:gd name="connsiteX2" fmla="*/ 312575 w 9582538"/>
              <a:gd name="connsiteY2" fmla="*/ 1383653 h 3011845"/>
              <a:gd name="connsiteX3" fmla="*/ 606490 w 9582538"/>
              <a:gd name="connsiteY3" fmla="*/ 138016 h 3011845"/>
              <a:gd name="connsiteX4" fmla="*/ 877077 w 9582538"/>
              <a:gd name="connsiteY4" fmla="*/ 175339 h 3011845"/>
              <a:gd name="connsiteX5" fmla="*/ 1203649 w 9582538"/>
              <a:gd name="connsiteY5" fmla="*/ 394608 h 3011845"/>
              <a:gd name="connsiteX6" fmla="*/ 1504794 w 9582538"/>
              <a:gd name="connsiteY6" fmla="*/ 417624 h 3011845"/>
              <a:gd name="connsiteX7" fmla="*/ 1814804 w 9582538"/>
              <a:gd name="connsiteY7" fmla="*/ 1500286 h 3011845"/>
              <a:gd name="connsiteX8" fmla="*/ 2122714 w 9582538"/>
              <a:gd name="connsiteY8" fmla="*/ 296637 h 3011845"/>
              <a:gd name="connsiteX9" fmla="*/ 2416628 w 9582538"/>
              <a:gd name="connsiteY9" fmla="*/ 26049 h 3011845"/>
              <a:gd name="connsiteX10" fmla="*/ 2719873 w 9582538"/>
              <a:gd name="connsiteY10" fmla="*/ 1360325 h 3011845"/>
              <a:gd name="connsiteX11" fmla="*/ 2984345 w 9582538"/>
              <a:gd name="connsiteY11" fmla="*/ 1293092 h 3011845"/>
              <a:gd name="connsiteX12" fmla="*/ 3295852 w 9582538"/>
              <a:gd name="connsiteY12" fmla="*/ 1470607 h 3011845"/>
              <a:gd name="connsiteX13" fmla="*/ 3596359 w 9582538"/>
              <a:gd name="connsiteY13" fmla="*/ 1350403 h 3011845"/>
              <a:gd name="connsiteX14" fmla="*/ 3918439 w 9582538"/>
              <a:gd name="connsiteY14" fmla="*/ 464230 h 3011845"/>
              <a:gd name="connsiteX15" fmla="*/ 4208106 w 9582538"/>
              <a:gd name="connsiteY15" fmla="*/ 228600 h 3011845"/>
              <a:gd name="connsiteX16" fmla="*/ 4497666 w 9582538"/>
              <a:gd name="connsiteY16" fmla="*/ 308610 h 3011845"/>
              <a:gd name="connsiteX17" fmla="*/ 4791036 w 9582538"/>
              <a:gd name="connsiteY17" fmla="*/ 0 h 3011845"/>
              <a:gd name="connsiteX18" fmla="*/ 5130126 w 9582538"/>
              <a:gd name="connsiteY18" fmla="*/ 300990 h 3011845"/>
              <a:gd name="connsiteX19" fmla="*/ 5442546 w 9582538"/>
              <a:gd name="connsiteY19" fmla="*/ 361950 h 3011845"/>
              <a:gd name="connsiteX20" fmla="*/ 5701626 w 9582538"/>
              <a:gd name="connsiteY20" fmla="*/ 697230 h 3011845"/>
              <a:gd name="connsiteX21" fmla="*/ 6036906 w 9582538"/>
              <a:gd name="connsiteY21" fmla="*/ 887731 h 3011845"/>
              <a:gd name="connsiteX22" fmla="*/ 6311226 w 9582538"/>
              <a:gd name="connsiteY22" fmla="*/ 1062991 h 3011845"/>
              <a:gd name="connsiteX23" fmla="*/ 6650316 w 9582538"/>
              <a:gd name="connsiteY23" fmla="*/ 1253491 h 3011845"/>
              <a:gd name="connsiteX24" fmla="*/ 6878916 w 9582538"/>
              <a:gd name="connsiteY24" fmla="*/ 1379221 h 3011845"/>
              <a:gd name="connsiteX25" fmla="*/ 9582538 w 9582538"/>
              <a:gd name="connsiteY25" fmla="*/ 3011845 h 3011845"/>
              <a:gd name="connsiteX0" fmla="*/ 0 w 9582538"/>
              <a:gd name="connsiteY0" fmla="*/ 501910 h 3011845"/>
              <a:gd name="connsiteX1" fmla="*/ 186612 w 9582538"/>
              <a:gd name="connsiteY1" fmla="*/ 991767 h 3011845"/>
              <a:gd name="connsiteX2" fmla="*/ 312575 w 9582538"/>
              <a:gd name="connsiteY2" fmla="*/ 1383653 h 3011845"/>
              <a:gd name="connsiteX3" fmla="*/ 606490 w 9582538"/>
              <a:gd name="connsiteY3" fmla="*/ 138016 h 3011845"/>
              <a:gd name="connsiteX4" fmla="*/ 877077 w 9582538"/>
              <a:gd name="connsiteY4" fmla="*/ 175339 h 3011845"/>
              <a:gd name="connsiteX5" fmla="*/ 1203649 w 9582538"/>
              <a:gd name="connsiteY5" fmla="*/ 394608 h 3011845"/>
              <a:gd name="connsiteX6" fmla="*/ 1504794 w 9582538"/>
              <a:gd name="connsiteY6" fmla="*/ 417624 h 3011845"/>
              <a:gd name="connsiteX7" fmla="*/ 1814804 w 9582538"/>
              <a:gd name="connsiteY7" fmla="*/ 1500286 h 3011845"/>
              <a:gd name="connsiteX8" fmla="*/ 2122714 w 9582538"/>
              <a:gd name="connsiteY8" fmla="*/ 296637 h 3011845"/>
              <a:gd name="connsiteX9" fmla="*/ 2416628 w 9582538"/>
              <a:gd name="connsiteY9" fmla="*/ 26049 h 3011845"/>
              <a:gd name="connsiteX10" fmla="*/ 2719873 w 9582538"/>
              <a:gd name="connsiteY10" fmla="*/ 1360325 h 3011845"/>
              <a:gd name="connsiteX11" fmla="*/ 2984345 w 9582538"/>
              <a:gd name="connsiteY11" fmla="*/ 1293092 h 3011845"/>
              <a:gd name="connsiteX12" fmla="*/ 3295852 w 9582538"/>
              <a:gd name="connsiteY12" fmla="*/ 1470607 h 3011845"/>
              <a:gd name="connsiteX13" fmla="*/ 3596359 w 9582538"/>
              <a:gd name="connsiteY13" fmla="*/ 1350403 h 3011845"/>
              <a:gd name="connsiteX14" fmla="*/ 3918439 w 9582538"/>
              <a:gd name="connsiteY14" fmla="*/ 464230 h 3011845"/>
              <a:gd name="connsiteX15" fmla="*/ 4208106 w 9582538"/>
              <a:gd name="connsiteY15" fmla="*/ 228600 h 3011845"/>
              <a:gd name="connsiteX16" fmla="*/ 4497666 w 9582538"/>
              <a:gd name="connsiteY16" fmla="*/ 308610 h 3011845"/>
              <a:gd name="connsiteX17" fmla="*/ 4791036 w 9582538"/>
              <a:gd name="connsiteY17" fmla="*/ 0 h 3011845"/>
              <a:gd name="connsiteX18" fmla="*/ 5130126 w 9582538"/>
              <a:gd name="connsiteY18" fmla="*/ 300990 h 3011845"/>
              <a:gd name="connsiteX19" fmla="*/ 5442546 w 9582538"/>
              <a:gd name="connsiteY19" fmla="*/ 361950 h 3011845"/>
              <a:gd name="connsiteX20" fmla="*/ 5701626 w 9582538"/>
              <a:gd name="connsiteY20" fmla="*/ 697230 h 3011845"/>
              <a:gd name="connsiteX21" fmla="*/ 6052146 w 9582538"/>
              <a:gd name="connsiteY21" fmla="*/ 266701 h 3011845"/>
              <a:gd name="connsiteX22" fmla="*/ 6311226 w 9582538"/>
              <a:gd name="connsiteY22" fmla="*/ 1062991 h 3011845"/>
              <a:gd name="connsiteX23" fmla="*/ 6650316 w 9582538"/>
              <a:gd name="connsiteY23" fmla="*/ 1253491 h 3011845"/>
              <a:gd name="connsiteX24" fmla="*/ 6878916 w 9582538"/>
              <a:gd name="connsiteY24" fmla="*/ 1379221 h 3011845"/>
              <a:gd name="connsiteX25" fmla="*/ 9582538 w 9582538"/>
              <a:gd name="connsiteY25" fmla="*/ 3011845 h 3011845"/>
              <a:gd name="connsiteX0" fmla="*/ 0 w 9582538"/>
              <a:gd name="connsiteY0" fmla="*/ 501910 h 3011845"/>
              <a:gd name="connsiteX1" fmla="*/ 186612 w 9582538"/>
              <a:gd name="connsiteY1" fmla="*/ 991767 h 3011845"/>
              <a:gd name="connsiteX2" fmla="*/ 312575 w 9582538"/>
              <a:gd name="connsiteY2" fmla="*/ 1383653 h 3011845"/>
              <a:gd name="connsiteX3" fmla="*/ 606490 w 9582538"/>
              <a:gd name="connsiteY3" fmla="*/ 138016 h 3011845"/>
              <a:gd name="connsiteX4" fmla="*/ 877077 w 9582538"/>
              <a:gd name="connsiteY4" fmla="*/ 175339 h 3011845"/>
              <a:gd name="connsiteX5" fmla="*/ 1203649 w 9582538"/>
              <a:gd name="connsiteY5" fmla="*/ 394608 h 3011845"/>
              <a:gd name="connsiteX6" fmla="*/ 1504794 w 9582538"/>
              <a:gd name="connsiteY6" fmla="*/ 417624 h 3011845"/>
              <a:gd name="connsiteX7" fmla="*/ 1814804 w 9582538"/>
              <a:gd name="connsiteY7" fmla="*/ 1500286 h 3011845"/>
              <a:gd name="connsiteX8" fmla="*/ 2122714 w 9582538"/>
              <a:gd name="connsiteY8" fmla="*/ 296637 h 3011845"/>
              <a:gd name="connsiteX9" fmla="*/ 2416628 w 9582538"/>
              <a:gd name="connsiteY9" fmla="*/ 26049 h 3011845"/>
              <a:gd name="connsiteX10" fmla="*/ 2719873 w 9582538"/>
              <a:gd name="connsiteY10" fmla="*/ 1360325 h 3011845"/>
              <a:gd name="connsiteX11" fmla="*/ 2984345 w 9582538"/>
              <a:gd name="connsiteY11" fmla="*/ 1293092 h 3011845"/>
              <a:gd name="connsiteX12" fmla="*/ 3295852 w 9582538"/>
              <a:gd name="connsiteY12" fmla="*/ 1470607 h 3011845"/>
              <a:gd name="connsiteX13" fmla="*/ 3596359 w 9582538"/>
              <a:gd name="connsiteY13" fmla="*/ 1350403 h 3011845"/>
              <a:gd name="connsiteX14" fmla="*/ 3918439 w 9582538"/>
              <a:gd name="connsiteY14" fmla="*/ 464230 h 3011845"/>
              <a:gd name="connsiteX15" fmla="*/ 4208106 w 9582538"/>
              <a:gd name="connsiteY15" fmla="*/ 228600 h 3011845"/>
              <a:gd name="connsiteX16" fmla="*/ 4497666 w 9582538"/>
              <a:gd name="connsiteY16" fmla="*/ 308610 h 3011845"/>
              <a:gd name="connsiteX17" fmla="*/ 4791036 w 9582538"/>
              <a:gd name="connsiteY17" fmla="*/ 0 h 3011845"/>
              <a:gd name="connsiteX18" fmla="*/ 5130126 w 9582538"/>
              <a:gd name="connsiteY18" fmla="*/ 300990 h 3011845"/>
              <a:gd name="connsiteX19" fmla="*/ 5442546 w 9582538"/>
              <a:gd name="connsiteY19" fmla="*/ 361950 h 3011845"/>
              <a:gd name="connsiteX20" fmla="*/ 5701626 w 9582538"/>
              <a:gd name="connsiteY20" fmla="*/ 697230 h 3011845"/>
              <a:gd name="connsiteX21" fmla="*/ 6052146 w 9582538"/>
              <a:gd name="connsiteY21" fmla="*/ 266701 h 3011845"/>
              <a:gd name="connsiteX22" fmla="*/ 6318846 w 9582538"/>
              <a:gd name="connsiteY22" fmla="*/ 1664971 h 3011845"/>
              <a:gd name="connsiteX23" fmla="*/ 6650316 w 9582538"/>
              <a:gd name="connsiteY23" fmla="*/ 1253491 h 3011845"/>
              <a:gd name="connsiteX24" fmla="*/ 6878916 w 9582538"/>
              <a:gd name="connsiteY24" fmla="*/ 1379221 h 3011845"/>
              <a:gd name="connsiteX25" fmla="*/ 9582538 w 9582538"/>
              <a:gd name="connsiteY25" fmla="*/ 3011845 h 3011845"/>
              <a:gd name="connsiteX0" fmla="*/ 0 w 9582538"/>
              <a:gd name="connsiteY0" fmla="*/ 501910 h 3011845"/>
              <a:gd name="connsiteX1" fmla="*/ 186612 w 9582538"/>
              <a:gd name="connsiteY1" fmla="*/ 991767 h 3011845"/>
              <a:gd name="connsiteX2" fmla="*/ 312575 w 9582538"/>
              <a:gd name="connsiteY2" fmla="*/ 1383653 h 3011845"/>
              <a:gd name="connsiteX3" fmla="*/ 606490 w 9582538"/>
              <a:gd name="connsiteY3" fmla="*/ 138016 h 3011845"/>
              <a:gd name="connsiteX4" fmla="*/ 877077 w 9582538"/>
              <a:gd name="connsiteY4" fmla="*/ 175339 h 3011845"/>
              <a:gd name="connsiteX5" fmla="*/ 1203649 w 9582538"/>
              <a:gd name="connsiteY5" fmla="*/ 394608 h 3011845"/>
              <a:gd name="connsiteX6" fmla="*/ 1504794 w 9582538"/>
              <a:gd name="connsiteY6" fmla="*/ 417624 h 3011845"/>
              <a:gd name="connsiteX7" fmla="*/ 1814804 w 9582538"/>
              <a:gd name="connsiteY7" fmla="*/ 1500286 h 3011845"/>
              <a:gd name="connsiteX8" fmla="*/ 2122714 w 9582538"/>
              <a:gd name="connsiteY8" fmla="*/ 296637 h 3011845"/>
              <a:gd name="connsiteX9" fmla="*/ 2416628 w 9582538"/>
              <a:gd name="connsiteY9" fmla="*/ 26049 h 3011845"/>
              <a:gd name="connsiteX10" fmla="*/ 2719873 w 9582538"/>
              <a:gd name="connsiteY10" fmla="*/ 1360325 h 3011845"/>
              <a:gd name="connsiteX11" fmla="*/ 2984345 w 9582538"/>
              <a:gd name="connsiteY11" fmla="*/ 1293092 h 3011845"/>
              <a:gd name="connsiteX12" fmla="*/ 3295852 w 9582538"/>
              <a:gd name="connsiteY12" fmla="*/ 1470607 h 3011845"/>
              <a:gd name="connsiteX13" fmla="*/ 3596359 w 9582538"/>
              <a:gd name="connsiteY13" fmla="*/ 1350403 h 3011845"/>
              <a:gd name="connsiteX14" fmla="*/ 3918439 w 9582538"/>
              <a:gd name="connsiteY14" fmla="*/ 464230 h 3011845"/>
              <a:gd name="connsiteX15" fmla="*/ 4208106 w 9582538"/>
              <a:gd name="connsiteY15" fmla="*/ 228600 h 3011845"/>
              <a:gd name="connsiteX16" fmla="*/ 4497666 w 9582538"/>
              <a:gd name="connsiteY16" fmla="*/ 308610 h 3011845"/>
              <a:gd name="connsiteX17" fmla="*/ 4791036 w 9582538"/>
              <a:gd name="connsiteY17" fmla="*/ 0 h 3011845"/>
              <a:gd name="connsiteX18" fmla="*/ 5130126 w 9582538"/>
              <a:gd name="connsiteY18" fmla="*/ 300990 h 3011845"/>
              <a:gd name="connsiteX19" fmla="*/ 5442546 w 9582538"/>
              <a:gd name="connsiteY19" fmla="*/ 361950 h 3011845"/>
              <a:gd name="connsiteX20" fmla="*/ 5701626 w 9582538"/>
              <a:gd name="connsiteY20" fmla="*/ 697230 h 3011845"/>
              <a:gd name="connsiteX21" fmla="*/ 6052146 w 9582538"/>
              <a:gd name="connsiteY21" fmla="*/ 266701 h 3011845"/>
              <a:gd name="connsiteX22" fmla="*/ 6318846 w 9582538"/>
              <a:gd name="connsiteY22" fmla="*/ 1664971 h 3011845"/>
              <a:gd name="connsiteX23" fmla="*/ 6604596 w 9582538"/>
              <a:gd name="connsiteY23" fmla="*/ 807721 h 3011845"/>
              <a:gd name="connsiteX24" fmla="*/ 6878916 w 9582538"/>
              <a:gd name="connsiteY24" fmla="*/ 1379221 h 3011845"/>
              <a:gd name="connsiteX25" fmla="*/ 9582538 w 9582538"/>
              <a:gd name="connsiteY25" fmla="*/ 3011845 h 3011845"/>
              <a:gd name="connsiteX0" fmla="*/ 0 w 9582538"/>
              <a:gd name="connsiteY0" fmla="*/ 501910 h 3011845"/>
              <a:gd name="connsiteX1" fmla="*/ 186612 w 9582538"/>
              <a:gd name="connsiteY1" fmla="*/ 991767 h 3011845"/>
              <a:gd name="connsiteX2" fmla="*/ 312575 w 9582538"/>
              <a:gd name="connsiteY2" fmla="*/ 1383653 h 3011845"/>
              <a:gd name="connsiteX3" fmla="*/ 606490 w 9582538"/>
              <a:gd name="connsiteY3" fmla="*/ 138016 h 3011845"/>
              <a:gd name="connsiteX4" fmla="*/ 877077 w 9582538"/>
              <a:gd name="connsiteY4" fmla="*/ 175339 h 3011845"/>
              <a:gd name="connsiteX5" fmla="*/ 1203649 w 9582538"/>
              <a:gd name="connsiteY5" fmla="*/ 394608 h 3011845"/>
              <a:gd name="connsiteX6" fmla="*/ 1504794 w 9582538"/>
              <a:gd name="connsiteY6" fmla="*/ 417624 h 3011845"/>
              <a:gd name="connsiteX7" fmla="*/ 1814804 w 9582538"/>
              <a:gd name="connsiteY7" fmla="*/ 1500286 h 3011845"/>
              <a:gd name="connsiteX8" fmla="*/ 2122714 w 9582538"/>
              <a:gd name="connsiteY8" fmla="*/ 296637 h 3011845"/>
              <a:gd name="connsiteX9" fmla="*/ 2416628 w 9582538"/>
              <a:gd name="connsiteY9" fmla="*/ 26049 h 3011845"/>
              <a:gd name="connsiteX10" fmla="*/ 2719873 w 9582538"/>
              <a:gd name="connsiteY10" fmla="*/ 1360325 h 3011845"/>
              <a:gd name="connsiteX11" fmla="*/ 2984345 w 9582538"/>
              <a:gd name="connsiteY11" fmla="*/ 1293092 h 3011845"/>
              <a:gd name="connsiteX12" fmla="*/ 3295852 w 9582538"/>
              <a:gd name="connsiteY12" fmla="*/ 1470607 h 3011845"/>
              <a:gd name="connsiteX13" fmla="*/ 3596359 w 9582538"/>
              <a:gd name="connsiteY13" fmla="*/ 1350403 h 3011845"/>
              <a:gd name="connsiteX14" fmla="*/ 3918439 w 9582538"/>
              <a:gd name="connsiteY14" fmla="*/ 464230 h 3011845"/>
              <a:gd name="connsiteX15" fmla="*/ 4208106 w 9582538"/>
              <a:gd name="connsiteY15" fmla="*/ 228600 h 3011845"/>
              <a:gd name="connsiteX16" fmla="*/ 4497666 w 9582538"/>
              <a:gd name="connsiteY16" fmla="*/ 308610 h 3011845"/>
              <a:gd name="connsiteX17" fmla="*/ 4791036 w 9582538"/>
              <a:gd name="connsiteY17" fmla="*/ 0 h 3011845"/>
              <a:gd name="connsiteX18" fmla="*/ 5130126 w 9582538"/>
              <a:gd name="connsiteY18" fmla="*/ 300990 h 3011845"/>
              <a:gd name="connsiteX19" fmla="*/ 5442546 w 9582538"/>
              <a:gd name="connsiteY19" fmla="*/ 361950 h 3011845"/>
              <a:gd name="connsiteX20" fmla="*/ 5701626 w 9582538"/>
              <a:gd name="connsiteY20" fmla="*/ 697230 h 3011845"/>
              <a:gd name="connsiteX21" fmla="*/ 6052146 w 9582538"/>
              <a:gd name="connsiteY21" fmla="*/ 266701 h 3011845"/>
              <a:gd name="connsiteX22" fmla="*/ 6318846 w 9582538"/>
              <a:gd name="connsiteY22" fmla="*/ 1664971 h 3011845"/>
              <a:gd name="connsiteX23" fmla="*/ 6604596 w 9582538"/>
              <a:gd name="connsiteY23" fmla="*/ 807721 h 3011845"/>
              <a:gd name="connsiteX24" fmla="*/ 6920826 w 9582538"/>
              <a:gd name="connsiteY24" fmla="*/ 491491 h 3011845"/>
              <a:gd name="connsiteX25" fmla="*/ 9582538 w 9582538"/>
              <a:gd name="connsiteY25" fmla="*/ 3011845 h 3011845"/>
              <a:gd name="connsiteX0" fmla="*/ 0 w 9582538"/>
              <a:gd name="connsiteY0" fmla="*/ 501910 h 3011845"/>
              <a:gd name="connsiteX1" fmla="*/ 186612 w 9582538"/>
              <a:gd name="connsiteY1" fmla="*/ 991767 h 3011845"/>
              <a:gd name="connsiteX2" fmla="*/ 312575 w 9582538"/>
              <a:gd name="connsiteY2" fmla="*/ 1383653 h 3011845"/>
              <a:gd name="connsiteX3" fmla="*/ 606490 w 9582538"/>
              <a:gd name="connsiteY3" fmla="*/ 138016 h 3011845"/>
              <a:gd name="connsiteX4" fmla="*/ 877077 w 9582538"/>
              <a:gd name="connsiteY4" fmla="*/ 175339 h 3011845"/>
              <a:gd name="connsiteX5" fmla="*/ 1203649 w 9582538"/>
              <a:gd name="connsiteY5" fmla="*/ 394608 h 3011845"/>
              <a:gd name="connsiteX6" fmla="*/ 1504794 w 9582538"/>
              <a:gd name="connsiteY6" fmla="*/ 417624 h 3011845"/>
              <a:gd name="connsiteX7" fmla="*/ 1814804 w 9582538"/>
              <a:gd name="connsiteY7" fmla="*/ 1500286 h 3011845"/>
              <a:gd name="connsiteX8" fmla="*/ 2122714 w 9582538"/>
              <a:gd name="connsiteY8" fmla="*/ 296637 h 3011845"/>
              <a:gd name="connsiteX9" fmla="*/ 2416628 w 9582538"/>
              <a:gd name="connsiteY9" fmla="*/ 26049 h 3011845"/>
              <a:gd name="connsiteX10" fmla="*/ 2719873 w 9582538"/>
              <a:gd name="connsiteY10" fmla="*/ 1360325 h 3011845"/>
              <a:gd name="connsiteX11" fmla="*/ 2984345 w 9582538"/>
              <a:gd name="connsiteY11" fmla="*/ 1293092 h 3011845"/>
              <a:gd name="connsiteX12" fmla="*/ 3295852 w 9582538"/>
              <a:gd name="connsiteY12" fmla="*/ 1470607 h 3011845"/>
              <a:gd name="connsiteX13" fmla="*/ 3596359 w 9582538"/>
              <a:gd name="connsiteY13" fmla="*/ 1350403 h 3011845"/>
              <a:gd name="connsiteX14" fmla="*/ 3918439 w 9582538"/>
              <a:gd name="connsiteY14" fmla="*/ 464230 h 3011845"/>
              <a:gd name="connsiteX15" fmla="*/ 4208106 w 9582538"/>
              <a:gd name="connsiteY15" fmla="*/ 228600 h 3011845"/>
              <a:gd name="connsiteX16" fmla="*/ 4497666 w 9582538"/>
              <a:gd name="connsiteY16" fmla="*/ 308610 h 3011845"/>
              <a:gd name="connsiteX17" fmla="*/ 4791036 w 9582538"/>
              <a:gd name="connsiteY17" fmla="*/ 0 h 3011845"/>
              <a:gd name="connsiteX18" fmla="*/ 5130126 w 9582538"/>
              <a:gd name="connsiteY18" fmla="*/ 300990 h 3011845"/>
              <a:gd name="connsiteX19" fmla="*/ 5442546 w 9582538"/>
              <a:gd name="connsiteY19" fmla="*/ 361950 h 3011845"/>
              <a:gd name="connsiteX20" fmla="*/ 5701626 w 9582538"/>
              <a:gd name="connsiteY20" fmla="*/ 697230 h 3011845"/>
              <a:gd name="connsiteX21" fmla="*/ 6052146 w 9582538"/>
              <a:gd name="connsiteY21" fmla="*/ 266701 h 3011845"/>
              <a:gd name="connsiteX22" fmla="*/ 6318846 w 9582538"/>
              <a:gd name="connsiteY22" fmla="*/ 1664971 h 3011845"/>
              <a:gd name="connsiteX23" fmla="*/ 6604596 w 9582538"/>
              <a:gd name="connsiteY23" fmla="*/ 807721 h 3011845"/>
              <a:gd name="connsiteX24" fmla="*/ 6920826 w 9582538"/>
              <a:gd name="connsiteY24" fmla="*/ 491491 h 3011845"/>
              <a:gd name="connsiteX25" fmla="*/ 7202766 w 9582538"/>
              <a:gd name="connsiteY25" fmla="*/ 762001 h 3011845"/>
              <a:gd name="connsiteX26" fmla="*/ 9582538 w 9582538"/>
              <a:gd name="connsiteY26" fmla="*/ 3011845 h 3011845"/>
              <a:gd name="connsiteX0" fmla="*/ 0 w 9582538"/>
              <a:gd name="connsiteY0" fmla="*/ 501910 h 3011845"/>
              <a:gd name="connsiteX1" fmla="*/ 186612 w 9582538"/>
              <a:gd name="connsiteY1" fmla="*/ 991767 h 3011845"/>
              <a:gd name="connsiteX2" fmla="*/ 312575 w 9582538"/>
              <a:gd name="connsiteY2" fmla="*/ 1383653 h 3011845"/>
              <a:gd name="connsiteX3" fmla="*/ 606490 w 9582538"/>
              <a:gd name="connsiteY3" fmla="*/ 138016 h 3011845"/>
              <a:gd name="connsiteX4" fmla="*/ 877077 w 9582538"/>
              <a:gd name="connsiteY4" fmla="*/ 175339 h 3011845"/>
              <a:gd name="connsiteX5" fmla="*/ 1203649 w 9582538"/>
              <a:gd name="connsiteY5" fmla="*/ 394608 h 3011845"/>
              <a:gd name="connsiteX6" fmla="*/ 1504794 w 9582538"/>
              <a:gd name="connsiteY6" fmla="*/ 417624 h 3011845"/>
              <a:gd name="connsiteX7" fmla="*/ 1814804 w 9582538"/>
              <a:gd name="connsiteY7" fmla="*/ 1500286 h 3011845"/>
              <a:gd name="connsiteX8" fmla="*/ 2122714 w 9582538"/>
              <a:gd name="connsiteY8" fmla="*/ 296637 h 3011845"/>
              <a:gd name="connsiteX9" fmla="*/ 2416628 w 9582538"/>
              <a:gd name="connsiteY9" fmla="*/ 26049 h 3011845"/>
              <a:gd name="connsiteX10" fmla="*/ 2719873 w 9582538"/>
              <a:gd name="connsiteY10" fmla="*/ 1360325 h 3011845"/>
              <a:gd name="connsiteX11" fmla="*/ 2984345 w 9582538"/>
              <a:gd name="connsiteY11" fmla="*/ 1293092 h 3011845"/>
              <a:gd name="connsiteX12" fmla="*/ 3295852 w 9582538"/>
              <a:gd name="connsiteY12" fmla="*/ 1470607 h 3011845"/>
              <a:gd name="connsiteX13" fmla="*/ 3596359 w 9582538"/>
              <a:gd name="connsiteY13" fmla="*/ 1350403 h 3011845"/>
              <a:gd name="connsiteX14" fmla="*/ 3918439 w 9582538"/>
              <a:gd name="connsiteY14" fmla="*/ 464230 h 3011845"/>
              <a:gd name="connsiteX15" fmla="*/ 4208106 w 9582538"/>
              <a:gd name="connsiteY15" fmla="*/ 228600 h 3011845"/>
              <a:gd name="connsiteX16" fmla="*/ 4497666 w 9582538"/>
              <a:gd name="connsiteY16" fmla="*/ 308610 h 3011845"/>
              <a:gd name="connsiteX17" fmla="*/ 4791036 w 9582538"/>
              <a:gd name="connsiteY17" fmla="*/ 0 h 3011845"/>
              <a:gd name="connsiteX18" fmla="*/ 5130126 w 9582538"/>
              <a:gd name="connsiteY18" fmla="*/ 300990 h 3011845"/>
              <a:gd name="connsiteX19" fmla="*/ 5442546 w 9582538"/>
              <a:gd name="connsiteY19" fmla="*/ 361950 h 3011845"/>
              <a:gd name="connsiteX20" fmla="*/ 5701626 w 9582538"/>
              <a:gd name="connsiteY20" fmla="*/ 697230 h 3011845"/>
              <a:gd name="connsiteX21" fmla="*/ 6052146 w 9582538"/>
              <a:gd name="connsiteY21" fmla="*/ 266701 h 3011845"/>
              <a:gd name="connsiteX22" fmla="*/ 6318846 w 9582538"/>
              <a:gd name="connsiteY22" fmla="*/ 1664971 h 3011845"/>
              <a:gd name="connsiteX23" fmla="*/ 6604596 w 9582538"/>
              <a:gd name="connsiteY23" fmla="*/ 807721 h 3011845"/>
              <a:gd name="connsiteX24" fmla="*/ 6920826 w 9582538"/>
              <a:gd name="connsiteY24" fmla="*/ 491491 h 3011845"/>
              <a:gd name="connsiteX25" fmla="*/ 7202766 w 9582538"/>
              <a:gd name="connsiteY25" fmla="*/ 762001 h 3011845"/>
              <a:gd name="connsiteX26" fmla="*/ 7438986 w 9582538"/>
              <a:gd name="connsiteY26" fmla="*/ 982981 h 3011845"/>
              <a:gd name="connsiteX27" fmla="*/ 9582538 w 9582538"/>
              <a:gd name="connsiteY27" fmla="*/ 3011845 h 3011845"/>
              <a:gd name="connsiteX0" fmla="*/ 0 w 9582538"/>
              <a:gd name="connsiteY0" fmla="*/ 501910 h 3011845"/>
              <a:gd name="connsiteX1" fmla="*/ 186612 w 9582538"/>
              <a:gd name="connsiteY1" fmla="*/ 991767 h 3011845"/>
              <a:gd name="connsiteX2" fmla="*/ 312575 w 9582538"/>
              <a:gd name="connsiteY2" fmla="*/ 1383653 h 3011845"/>
              <a:gd name="connsiteX3" fmla="*/ 606490 w 9582538"/>
              <a:gd name="connsiteY3" fmla="*/ 138016 h 3011845"/>
              <a:gd name="connsiteX4" fmla="*/ 877077 w 9582538"/>
              <a:gd name="connsiteY4" fmla="*/ 175339 h 3011845"/>
              <a:gd name="connsiteX5" fmla="*/ 1203649 w 9582538"/>
              <a:gd name="connsiteY5" fmla="*/ 394608 h 3011845"/>
              <a:gd name="connsiteX6" fmla="*/ 1504794 w 9582538"/>
              <a:gd name="connsiteY6" fmla="*/ 417624 h 3011845"/>
              <a:gd name="connsiteX7" fmla="*/ 1814804 w 9582538"/>
              <a:gd name="connsiteY7" fmla="*/ 1500286 h 3011845"/>
              <a:gd name="connsiteX8" fmla="*/ 2122714 w 9582538"/>
              <a:gd name="connsiteY8" fmla="*/ 296637 h 3011845"/>
              <a:gd name="connsiteX9" fmla="*/ 2416628 w 9582538"/>
              <a:gd name="connsiteY9" fmla="*/ 26049 h 3011845"/>
              <a:gd name="connsiteX10" fmla="*/ 2719873 w 9582538"/>
              <a:gd name="connsiteY10" fmla="*/ 1360325 h 3011845"/>
              <a:gd name="connsiteX11" fmla="*/ 2984345 w 9582538"/>
              <a:gd name="connsiteY11" fmla="*/ 1293092 h 3011845"/>
              <a:gd name="connsiteX12" fmla="*/ 3295852 w 9582538"/>
              <a:gd name="connsiteY12" fmla="*/ 1470607 h 3011845"/>
              <a:gd name="connsiteX13" fmla="*/ 3596359 w 9582538"/>
              <a:gd name="connsiteY13" fmla="*/ 1350403 h 3011845"/>
              <a:gd name="connsiteX14" fmla="*/ 3918439 w 9582538"/>
              <a:gd name="connsiteY14" fmla="*/ 464230 h 3011845"/>
              <a:gd name="connsiteX15" fmla="*/ 4208106 w 9582538"/>
              <a:gd name="connsiteY15" fmla="*/ 228600 h 3011845"/>
              <a:gd name="connsiteX16" fmla="*/ 4497666 w 9582538"/>
              <a:gd name="connsiteY16" fmla="*/ 308610 h 3011845"/>
              <a:gd name="connsiteX17" fmla="*/ 4791036 w 9582538"/>
              <a:gd name="connsiteY17" fmla="*/ 0 h 3011845"/>
              <a:gd name="connsiteX18" fmla="*/ 5130126 w 9582538"/>
              <a:gd name="connsiteY18" fmla="*/ 300990 h 3011845"/>
              <a:gd name="connsiteX19" fmla="*/ 5442546 w 9582538"/>
              <a:gd name="connsiteY19" fmla="*/ 361950 h 3011845"/>
              <a:gd name="connsiteX20" fmla="*/ 5701626 w 9582538"/>
              <a:gd name="connsiteY20" fmla="*/ 697230 h 3011845"/>
              <a:gd name="connsiteX21" fmla="*/ 6052146 w 9582538"/>
              <a:gd name="connsiteY21" fmla="*/ 266701 h 3011845"/>
              <a:gd name="connsiteX22" fmla="*/ 6318846 w 9582538"/>
              <a:gd name="connsiteY22" fmla="*/ 1664971 h 3011845"/>
              <a:gd name="connsiteX23" fmla="*/ 6604596 w 9582538"/>
              <a:gd name="connsiteY23" fmla="*/ 807721 h 3011845"/>
              <a:gd name="connsiteX24" fmla="*/ 6920826 w 9582538"/>
              <a:gd name="connsiteY24" fmla="*/ 491491 h 3011845"/>
              <a:gd name="connsiteX25" fmla="*/ 7202766 w 9582538"/>
              <a:gd name="connsiteY25" fmla="*/ 762001 h 3011845"/>
              <a:gd name="connsiteX26" fmla="*/ 7438986 w 9582538"/>
              <a:gd name="connsiteY26" fmla="*/ 982981 h 3011845"/>
              <a:gd name="connsiteX27" fmla="*/ 7747596 w 9582538"/>
              <a:gd name="connsiteY27" fmla="*/ 1280161 h 3011845"/>
              <a:gd name="connsiteX28" fmla="*/ 9582538 w 9582538"/>
              <a:gd name="connsiteY28" fmla="*/ 3011845 h 3011845"/>
              <a:gd name="connsiteX0" fmla="*/ 0 w 9582538"/>
              <a:gd name="connsiteY0" fmla="*/ 501910 h 3011845"/>
              <a:gd name="connsiteX1" fmla="*/ 186612 w 9582538"/>
              <a:gd name="connsiteY1" fmla="*/ 991767 h 3011845"/>
              <a:gd name="connsiteX2" fmla="*/ 312575 w 9582538"/>
              <a:gd name="connsiteY2" fmla="*/ 1383653 h 3011845"/>
              <a:gd name="connsiteX3" fmla="*/ 606490 w 9582538"/>
              <a:gd name="connsiteY3" fmla="*/ 138016 h 3011845"/>
              <a:gd name="connsiteX4" fmla="*/ 877077 w 9582538"/>
              <a:gd name="connsiteY4" fmla="*/ 175339 h 3011845"/>
              <a:gd name="connsiteX5" fmla="*/ 1203649 w 9582538"/>
              <a:gd name="connsiteY5" fmla="*/ 394608 h 3011845"/>
              <a:gd name="connsiteX6" fmla="*/ 1504794 w 9582538"/>
              <a:gd name="connsiteY6" fmla="*/ 417624 h 3011845"/>
              <a:gd name="connsiteX7" fmla="*/ 1814804 w 9582538"/>
              <a:gd name="connsiteY7" fmla="*/ 1500286 h 3011845"/>
              <a:gd name="connsiteX8" fmla="*/ 2122714 w 9582538"/>
              <a:gd name="connsiteY8" fmla="*/ 296637 h 3011845"/>
              <a:gd name="connsiteX9" fmla="*/ 2416628 w 9582538"/>
              <a:gd name="connsiteY9" fmla="*/ 26049 h 3011845"/>
              <a:gd name="connsiteX10" fmla="*/ 2719873 w 9582538"/>
              <a:gd name="connsiteY10" fmla="*/ 1360325 h 3011845"/>
              <a:gd name="connsiteX11" fmla="*/ 2984345 w 9582538"/>
              <a:gd name="connsiteY11" fmla="*/ 1293092 h 3011845"/>
              <a:gd name="connsiteX12" fmla="*/ 3295852 w 9582538"/>
              <a:gd name="connsiteY12" fmla="*/ 1470607 h 3011845"/>
              <a:gd name="connsiteX13" fmla="*/ 3596359 w 9582538"/>
              <a:gd name="connsiteY13" fmla="*/ 1350403 h 3011845"/>
              <a:gd name="connsiteX14" fmla="*/ 3918439 w 9582538"/>
              <a:gd name="connsiteY14" fmla="*/ 464230 h 3011845"/>
              <a:gd name="connsiteX15" fmla="*/ 4208106 w 9582538"/>
              <a:gd name="connsiteY15" fmla="*/ 228600 h 3011845"/>
              <a:gd name="connsiteX16" fmla="*/ 4497666 w 9582538"/>
              <a:gd name="connsiteY16" fmla="*/ 308610 h 3011845"/>
              <a:gd name="connsiteX17" fmla="*/ 4791036 w 9582538"/>
              <a:gd name="connsiteY17" fmla="*/ 0 h 3011845"/>
              <a:gd name="connsiteX18" fmla="*/ 5130126 w 9582538"/>
              <a:gd name="connsiteY18" fmla="*/ 300990 h 3011845"/>
              <a:gd name="connsiteX19" fmla="*/ 5442546 w 9582538"/>
              <a:gd name="connsiteY19" fmla="*/ 361950 h 3011845"/>
              <a:gd name="connsiteX20" fmla="*/ 5701626 w 9582538"/>
              <a:gd name="connsiteY20" fmla="*/ 697230 h 3011845"/>
              <a:gd name="connsiteX21" fmla="*/ 6052146 w 9582538"/>
              <a:gd name="connsiteY21" fmla="*/ 266701 h 3011845"/>
              <a:gd name="connsiteX22" fmla="*/ 6318846 w 9582538"/>
              <a:gd name="connsiteY22" fmla="*/ 1664971 h 3011845"/>
              <a:gd name="connsiteX23" fmla="*/ 6604596 w 9582538"/>
              <a:gd name="connsiteY23" fmla="*/ 807721 h 3011845"/>
              <a:gd name="connsiteX24" fmla="*/ 6920826 w 9582538"/>
              <a:gd name="connsiteY24" fmla="*/ 491491 h 3011845"/>
              <a:gd name="connsiteX25" fmla="*/ 7244676 w 9582538"/>
              <a:gd name="connsiteY25" fmla="*/ 986791 h 3011845"/>
              <a:gd name="connsiteX26" fmla="*/ 7438986 w 9582538"/>
              <a:gd name="connsiteY26" fmla="*/ 982981 h 3011845"/>
              <a:gd name="connsiteX27" fmla="*/ 7747596 w 9582538"/>
              <a:gd name="connsiteY27" fmla="*/ 1280161 h 3011845"/>
              <a:gd name="connsiteX28" fmla="*/ 9582538 w 9582538"/>
              <a:gd name="connsiteY28" fmla="*/ 3011845 h 3011845"/>
              <a:gd name="connsiteX0" fmla="*/ 0 w 9582538"/>
              <a:gd name="connsiteY0" fmla="*/ 501910 h 3011845"/>
              <a:gd name="connsiteX1" fmla="*/ 186612 w 9582538"/>
              <a:gd name="connsiteY1" fmla="*/ 991767 h 3011845"/>
              <a:gd name="connsiteX2" fmla="*/ 312575 w 9582538"/>
              <a:gd name="connsiteY2" fmla="*/ 1383653 h 3011845"/>
              <a:gd name="connsiteX3" fmla="*/ 606490 w 9582538"/>
              <a:gd name="connsiteY3" fmla="*/ 138016 h 3011845"/>
              <a:gd name="connsiteX4" fmla="*/ 877077 w 9582538"/>
              <a:gd name="connsiteY4" fmla="*/ 175339 h 3011845"/>
              <a:gd name="connsiteX5" fmla="*/ 1203649 w 9582538"/>
              <a:gd name="connsiteY5" fmla="*/ 394608 h 3011845"/>
              <a:gd name="connsiteX6" fmla="*/ 1504794 w 9582538"/>
              <a:gd name="connsiteY6" fmla="*/ 417624 h 3011845"/>
              <a:gd name="connsiteX7" fmla="*/ 1814804 w 9582538"/>
              <a:gd name="connsiteY7" fmla="*/ 1500286 h 3011845"/>
              <a:gd name="connsiteX8" fmla="*/ 2122714 w 9582538"/>
              <a:gd name="connsiteY8" fmla="*/ 296637 h 3011845"/>
              <a:gd name="connsiteX9" fmla="*/ 2416628 w 9582538"/>
              <a:gd name="connsiteY9" fmla="*/ 26049 h 3011845"/>
              <a:gd name="connsiteX10" fmla="*/ 2719873 w 9582538"/>
              <a:gd name="connsiteY10" fmla="*/ 1360325 h 3011845"/>
              <a:gd name="connsiteX11" fmla="*/ 2984345 w 9582538"/>
              <a:gd name="connsiteY11" fmla="*/ 1293092 h 3011845"/>
              <a:gd name="connsiteX12" fmla="*/ 3295852 w 9582538"/>
              <a:gd name="connsiteY12" fmla="*/ 1470607 h 3011845"/>
              <a:gd name="connsiteX13" fmla="*/ 3596359 w 9582538"/>
              <a:gd name="connsiteY13" fmla="*/ 1350403 h 3011845"/>
              <a:gd name="connsiteX14" fmla="*/ 3918439 w 9582538"/>
              <a:gd name="connsiteY14" fmla="*/ 464230 h 3011845"/>
              <a:gd name="connsiteX15" fmla="*/ 4208106 w 9582538"/>
              <a:gd name="connsiteY15" fmla="*/ 228600 h 3011845"/>
              <a:gd name="connsiteX16" fmla="*/ 4497666 w 9582538"/>
              <a:gd name="connsiteY16" fmla="*/ 308610 h 3011845"/>
              <a:gd name="connsiteX17" fmla="*/ 4791036 w 9582538"/>
              <a:gd name="connsiteY17" fmla="*/ 0 h 3011845"/>
              <a:gd name="connsiteX18" fmla="*/ 5130126 w 9582538"/>
              <a:gd name="connsiteY18" fmla="*/ 300990 h 3011845"/>
              <a:gd name="connsiteX19" fmla="*/ 5442546 w 9582538"/>
              <a:gd name="connsiteY19" fmla="*/ 361950 h 3011845"/>
              <a:gd name="connsiteX20" fmla="*/ 5701626 w 9582538"/>
              <a:gd name="connsiteY20" fmla="*/ 697230 h 3011845"/>
              <a:gd name="connsiteX21" fmla="*/ 6052146 w 9582538"/>
              <a:gd name="connsiteY21" fmla="*/ 266701 h 3011845"/>
              <a:gd name="connsiteX22" fmla="*/ 6318846 w 9582538"/>
              <a:gd name="connsiteY22" fmla="*/ 1664971 h 3011845"/>
              <a:gd name="connsiteX23" fmla="*/ 6604596 w 9582538"/>
              <a:gd name="connsiteY23" fmla="*/ 807721 h 3011845"/>
              <a:gd name="connsiteX24" fmla="*/ 6920826 w 9582538"/>
              <a:gd name="connsiteY24" fmla="*/ 491491 h 3011845"/>
              <a:gd name="connsiteX25" fmla="*/ 7244676 w 9582538"/>
              <a:gd name="connsiteY25" fmla="*/ 986791 h 3011845"/>
              <a:gd name="connsiteX26" fmla="*/ 7511376 w 9582538"/>
              <a:gd name="connsiteY26" fmla="*/ 1154431 h 3011845"/>
              <a:gd name="connsiteX27" fmla="*/ 7747596 w 9582538"/>
              <a:gd name="connsiteY27" fmla="*/ 1280161 h 3011845"/>
              <a:gd name="connsiteX28" fmla="*/ 9582538 w 9582538"/>
              <a:gd name="connsiteY28" fmla="*/ 3011845 h 3011845"/>
              <a:gd name="connsiteX0" fmla="*/ 0 w 9582538"/>
              <a:gd name="connsiteY0" fmla="*/ 501910 h 3011845"/>
              <a:gd name="connsiteX1" fmla="*/ 186612 w 9582538"/>
              <a:gd name="connsiteY1" fmla="*/ 991767 h 3011845"/>
              <a:gd name="connsiteX2" fmla="*/ 312575 w 9582538"/>
              <a:gd name="connsiteY2" fmla="*/ 1383653 h 3011845"/>
              <a:gd name="connsiteX3" fmla="*/ 606490 w 9582538"/>
              <a:gd name="connsiteY3" fmla="*/ 138016 h 3011845"/>
              <a:gd name="connsiteX4" fmla="*/ 877077 w 9582538"/>
              <a:gd name="connsiteY4" fmla="*/ 175339 h 3011845"/>
              <a:gd name="connsiteX5" fmla="*/ 1203649 w 9582538"/>
              <a:gd name="connsiteY5" fmla="*/ 394608 h 3011845"/>
              <a:gd name="connsiteX6" fmla="*/ 1504794 w 9582538"/>
              <a:gd name="connsiteY6" fmla="*/ 417624 h 3011845"/>
              <a:gd name="connsiteX7" fmla="*/ 1814804 w 9582538"/>
              <a:gd name="connsiteY7" fmla="*/ 1500286 h 3011845"/>
              <a:gd name="connsiteX8" fmla="*/ 2122714 w 9582538"/>
              <a:gd name="connsiteY8" fmla="*/ 296637 h 3011845"/>
              <a:gd name="connsiteX9" fmla="*/ 2416628 w 9582538"/>
              <a:gd name="connsiteY9" fmla="*/ 26049 h 3011845"/>
              <a:gd name="connsiteX10" fmla="*/ 2719873 w 9582538"/>
              <a:gd name="connsiteY10" fmla="*/ 1360325 h 3011845"/>
              <a:gd name="connsiteX11" fmla="*/ 2984345 w 9582538"/>
              <a:gd name="connsiteY11" fmla="*/ 1293092 h 3011845"/>
              <a:gd name="connsiteX12" fmla="*/ 3295852 w 9582538"/>
              <a:gd name="connsiteY12" fmla="*/ 1470607 h 3011845"/>
              <a:gd name="connsiteX13" fmla="*/ 3596359 w 9582538"/>
              <a:gd name="connsiteY13" fmla="*/ 1350403 h 3011845"/>
              <a:gd name="connsiteX14" fmla="*/ 3918439 w 9582538"/>
              <a:gd name="connsiteY14" fmla="*/ 464230 h 3011845"/>
              <a:gd name="connsiteX15" fmla="*/ 4208106 w 9582538"/>
              <a:gd name="connsiteY15" fmla="*/ 228600 h 3011845"/>
              <a:gd name="connsiteX16" fmla="*/ 4497666 w 9582538"/>
              <a:gd name="connsiteY16" fmla="*/ 308610 h 3011845"/>
              <a:gd name="connsiteX17" fmla="*/ 4791036 w 9582538"/>
              <a:gd name="connsiteY17" fmla="*/ 0 h 3011845"/>
              <a:gd name="connsiteX18" fmla="*/ 5130126 w 9582538"/>
              <a:gd name="connsiteY18" fmla="*/ 300990 h 3011845"/>
              <a:gd name="connsiteX19" fmla="*/ 5442546 w 9582538"/>
              <a:gd name="connsiteY19" fmla="*/ 361950 h 3011845"/>
              <a:gd name="connsiteX20" fmla="*/ 5701626 w 9582538"/>
              <a:gd name="connsiteY20" fmla="*/ 697230 h 3011845"/>
              <a:gd name="connsiteX21" fmla="*/ 6052146 w 9582538"/>
              <a:gd name="connsiteY21" fmla="*/ 266701 h 3011845"/>
              <a:gd name="connsiteX22" fmla="*/ 6318846 w 9582538"/>
              <a:gd name="connsiteY22" fmla="*/ 1664971 h 3011845"/>
              <a:gd name="connsiteX23" fmla="*/ 6604596 w 9582538"/>
              <a:gd name="connsiteY23" fmla="*/ 807721 h 3011845"/>
              <a:gd name="connsiteX24" fmla="*/ 6920826 w 9582538"/>
              <a:gd name="connsiteY24" fmla="*/ 491491 h 3011845"/>
              <a:gd name="connsiteX25" fmla="*/ 7244676 w 9582538"/>
              <a:gd name="connsiteY25" fmla="*/ 986791 h 3011845"/>
              <a:gd name="connsiteX26" fmla="*/ 7854276 w 9582538"/>
              <a:gd name="connsiteY26" fmla="*/ 967741 h 3011845"/>
              <a:gd name="connsiteX27" fmla="*/ 7747596 w 9582538"/>
              <a:gd name="connsiteY27" fmla="*/ 1280161 h 3011845"/>
              <a:gd name="connsiteX28" fmla="*/ 9582538 w 9582538"/>
              <a:gd name="connsiteY28" fmla="*/ 3011845 h 3011845"/>
              <a:gd name="connsiteX0" fmla="*/ 0 w 9582538"/>
              <a:gd name="connsiteY0" fmla="*/ 501910 h 3011845"/>
              <a:gd name="connsiteX1" fmla="*/ 186612 w 9582538"/>
              <a:gd name="connsiteY1" fmla="*/ 991767 h 3011845"/>
              <a:gd name="connsiteX2" fmla="*/ 312575 w 9582538"/>
              <a:gd name="connsiteY2" fmla="*/ 1383653 h 3011845"/>
              <a:gd name="connsiteX3" fmla="*/ 606490 w 9582538"/>
              <a:gd name="connsiteY3" fmla="*/ 138016 h 3011845"/>
              <a:gd name="connsiteX4" fmla="*/ 877077 w 9582538"/>
              <a:gd name="connsiteY4" fmla="*/ 175339 h 3011845"/>
              <a:gd name="connsiteX5" fmla="*/ 1203649 w 9582538"/>
              <a:gd name="connsiteY5" fmla="*/ 394608 h 3011845"/>
              <a:gd name="connsiteX6" fmla="*/ 1504794 w 9582538"/>
              <a:gd name="connsiteY6" fmla="*/ 417624 h 3011845"/>
              <a:gd name="connsiteX7" fmla="*/ 1814804 w 9582538"/>
              <a:gd name="connsiteY7" fmla="*/ 1500286 h 3011845"/>
              <a:gd name="connsiteX8" fmla="*/ 2122714 w 9582538"/>
              <a:gd name="connsiteY8" fmla="*/ 296637 h 3011845"/>
              <a:gd name="connsiteX9" fmla="*/ 2416628 w 9582538"/>
              <a:gd name="connsiteY9" fmla="*/ 26049 h 3011845"/>
              <a:gd name="connsiteX10" fmla="*/ 2719873 w 9582538"/>
              <a:gd name="connsiteY10" fmla="*/ 1360325 h 3011845"/>
              <a:gd name="connsiteX11" fmla="*/ 2984345 w 9582538"/>
              <a:gd name="connsiteY11" fmla="*/ 1293092 h 3011845"/>
              <a:gd name="connsiteX12" fmla="*/ 3295852 w 9582538"/>
              <a:gd name="connsiteY12" fmla="*/ 1470607 h 3011845"/>
              <a:gd name="connsiteX13" fmla="*/ 3596359 w 9582538"/>
              <a:gd name="connsiteY13" fmla="*/ 1350403 h 3011845"/>
              <a:gd name="connsiteX14" fmla="*/ 3918439 w 9582538"/>
              <a:gd name="connsiteY14" fmla="*/ 464230 h 3011845"/>
              <a:gd name="connsiteX15" fmla="*/ 4208106 w 9582538"/>
              <a:gd name="connsiteY15" fmla="*/ 228600 h 3011845"/>
              <a:gd name="connsiteX16" fmla="*/ 4497666 w 9582538"/>
              <a:gd name="connsiteY16" fmla="*/ 308610 h 3011845"/>
              <a:gd name="connsiteX17" fmla="*/ 4791036 w 9582538"/>
              <a:gd name="connsiteY17" fmla="*/ 0 h 3011845"/>
              <a:gd name="connsiteX18" fmla="*/ 5130126 w 9582538"/>
              <a:gd name="connsiteY18" fmla="*/ 300990 h 3011845"/>
              <a:gd name="connsiteX19" fmla="*/ 5442546 w 9582538"/>
              <a:gd name="connsiteY19" fmla="*/ 361950 h 3011845"/>
              <a:gd name="connsiteX20" fmla="*/ 5701626 w 9582538"/>
              <a:gd name="connsiteY20" fmla="*/ 697230 h 3011845"/>
              <a:gd name="connsiteX21" fmla="*/ 6052146 w 9582538"/>
              <a:gd name="connsiteY21" fmla="*/ 266701 h 3011845"/>
              <a:gd name="connsiteX22" fmla="*/ 6318846 w 9582538"/>
              <a:gd name="connsiteY22" fmla="*/ 1664971 h 3011845"/>
              <a:gd name="connsiteX23" fmla="*/ 6604596 w 9582538"/>
              <a:gd name="connsiteY23" fmla="*/ 807721 h 3011845"/>
              <a:gd name="connsiteX24" fmla="*/ 6920826 w 9582538"/>
              <a:gd name="connsiteY24" fmla="*/ 491491 h 3011845"/>
              <a:gd name="connsiteX25" fmla="*/ 7244676 w 9582538"/>
              <a:gd name="connsiteY25" fmla="*/ 986791 h 3011845"/>
              <a:gd name="connsiteX26" fmla="*/ 7854276 w 9582538"/>
              <a:gd name="connsiteY26" fmla="*/ 967741 h 3011845"/>
              <a:gd name="connsiteX27" fmla="*/ 8132406 w 9582538"/>
              <a:gd name="connsiteY27" fmla="*/ 781051 h 3011845"/>
              <a:gd name="connsiteX28" fmla="*/ 9582538 w 9582538"/>
              <a:gd name="connsiteY28" fmla="*/ 3011845 h 3011845"/>
              <a:gd name="connsiteX0" fmla="*/ 0 w 9582538"/>
              <a:gd name="connsiteY0" fmla="*/ 501910 h 3011845"/>
              <a:gd name="connsiteX1" fmla="*/ 186612 w 9582538"/>
              <a:gd name="connsiteY1" fmla="*/ 991767 h 3011845"/>
              <a:gd name="connsiteX2" fmla="*/ 312575 w 9582538"/>
              <a:gd name="connsiteY2" fmla="*/ 1383653 h 3011845"/>
              <a:gd name="connsiteX3" fmla="*/ 606490 w 9582538"/>
              <a:gd name="connsiteY3" fmla="*/ 138016 h 3011845"/>
              <a:gd name="connsiteX4" fmla="*/ 877077 w 9582538"/>
              <a:gd name="connsiteY4" fmla="*/ 175339 h 3011845"/>
              <a:gd name="connsiteX5" fmla="*/ 1203649 w 9582538"/>
              <a:gd name="connsiteY5" fmla="*/ 394608 h 3011845"/>
              <a:gd name="connsiteX6" fmla="*/ 1504794 w 9582538"/>
              <a:gd name="connsiteY6" fmla="*/ 417624 h 3011845"/>
              <a:gd name="connsiteX7" fmla="*/ 1814804 w 9582538"/>
              <a:gd name="connsiteY7" fmla="*/ 1500286 h 3011845"/>
              <a:gd name="connsiteX8" fmla="*/ 2122714 w 9582538"/>
              <a:gd name="connsiteY8" fmla="*/ 296637 h 3011845"/>
              <a:gd name="connsiteX9" fmla="*/ 2416628 w 9582538"/>
              <a:gd name="connsiteY9" fmla="*/ 26049 h 3011845"/>
              <a:gd name="connsiteX10" fmla="*/ 2719873 w 9582538"/>
              <a:gd name="connsiteY10" fmla="*/ 1360325 h 3011845"/>
              <a:gd name="connsiteX11" fmla="*/ 2984345 w 9582538"/>
              <a:gd name="connsiteY11" fmla="*/ 1293092 h 3011845"/>
              <a:gd name="connsiteX12" fmla="*/ 3295852 w 9582538"/>
              <a:gd name="connsiteY12" fmla="*/ 1470607 h 3011845"/>
              <a:gd name="connsiteX13" fmla="*/ 3596359 w 9582538"/>
              <a:gd name="connsiteY13" fmla="*/ 1350403 h 3011845"/>
              <a:gd name="connsiteX14" fmla="*/ 3918439 w 9582538"/>
              <a:gd name="connsiteY14" fmla="*/ 464230 h 3011845"/>
              <a:gd name="connsiteX15" fmla="*/ 4208106 w 9582538"/>
              <a:gd name="connsiteY15" fmla="*/ 228600 h 3011845"/>
              <a:gd name="connsiteX16" fmla="*/ 4497666 w 9582538"/>
              <a:gd name="connsiteY16" fmla="*/ 308610 h 3011845"/>
              <a:gd name="connsiteX17" fmla="*/ 4791036 w 9582538"/>
              <a:gd name="connsiteY17" fmla="*/ 0 h 3011845"/>
              <a:gd name="connsiteX18" fmla="*/ 5130126 w 9582538"/>
              <a:gd name="connsiteY18" fmla="*/ 300990 h 3011845"/>
              <a:gd name="connsiteX19" fmla="*/ 5442546 w 9582538"/>
              <a:gd name="connsiteY19" fmla="*/ 361950 h 3011845"/>
              <a:gd name="connsiteX20" fmla="*/ 5701626 w 9582538"/>
              <a:gd name="connsiteY20" fmla="*/ 697230 h 3011845"/>
              <a:gd name="connsiteX21" fmla="*/ 6052146 w 9582538"/>
              <a:gd name="connsiteY21" fmla="*/ 266701 h 3011845"/>
              <a:gd name="connsiteX22" fmla="*/ 6318846 w 9582538"/>
              <a:gd name="connsiteY22" fmla="*/ 1664971 h 3011845"/>
              <a:gd name="connsiteX23" fmla="*/ 6604596 w 9582538"/>
              <a:gd name="connsiteY23" fmla="*/ 807721 h 3011845"/>
              <a:gd name="connsiteX24" fmla="*/ 6920826 w 9582538"/>
              <a:gd name="connsiteY24" fmla="*/ 491491 h 3011845"/>
              <a:gd name="connsiteX25" fmla="*/ 7244676 w 9582538"/>
              <a:gd name="connsiteY25" fmla="*/ 986791 h 3011845"/>
              <a:gd name="connsiteX26" fmla="*/ 7854276 w 9582538"/>
              <a:gd name="connsiteY26" fmla="*/ 967741 h 3011845"/>
              <a:gd name="connsiteX27" fmla="*/ 8132406 w 9582538"/>
              <a:gd name="connsiteY27" fmla="*/ 781051 h 3011845"/>
              <a:gd name="connsiteX28" fmla="*/ 8319096 w 9582538"/>
              <a:gd name="connsiteY28" fmla="*/ 1070611 h 3011845"/>
              <a:gd name="connsiteX29" fmla="*/ 9582538 w 9582538"/>
              <a:gd name="connsiteY29" fmla="*/ 3011845 h 3011845"/>
              <a:gd name="connsiteX0" fmla="*/ 0 w 9582538"/>
              <a:gd name="connsiteY0" fmla="*/ 501910 h 3011845"/>
              <a:gd name="connsiteX1" fmla="*/ 186612 w 9582538"/>
              <a:gd name="connsiteY1" fmla="*/ 991767 h 3011845"/>
              <a:gd name="connsiteX2" fmla="*/ 312575 w 9582538"/>
              <a:gd name="connsiteY2" fmla="*/ 1383653 h 3011845"/>
              <a:gd name="connsiteX3" fmla="*/ 606490 w 9582538"/>
              <a:gd name="connsiteY3" fmla="*/ 138016 h 3011845"/>
              <a:gd name="connsiteX4" fmla="*/ 877077 w 9582538"/>
              <a:gd name="connsiteY4" fmla="*/ 175339 h 3011845"/>
              <a:gd name="connsiteX5" fmla="*/ 1203649 w 9582538"/>
              <a:gd name="connsiteY5" fmla="*/ 394608 h 3011845"/>
              <a:gd name="connsiteX6" fmla="*/ 1504794 w 9582538"/>
              <a:gd name="connsiteY6" fmla="*/ 417624 h 3011845"/>
              <a:gd name="connsiteX7" fmla="*/ 1814804 w 9582538"/>
              <a:gd name="connsiteY7" fmla="*/ 1500286 h 3011845"/>
              <a:gd name="connsiteX8" fmla="*/ 2122714 w 9582538"/>
              <a:gd name="connsiteY8" fmla="*/ 296637 h 3011845"/>
              <a:gd name="connsiteX9" fmla="*/ 2416628 w 9582538"/>
              <a:gd name="connsiteY9" fmla="*/ 26049 h 3011845"/>
              <a:gd name="connsiteX10" fmla="*/ 2719873 w 9582538"/>
              <a:gd name="connsiteY10" fmla="*/ 1360325 h 3011845"/>
              <a:gd name="connsiteX11" fmla="*/ 2984345 w 9582538"/>
              <a:gd name="connsiteY11" fmla="*/ 1293092 h 3011845"/>
              <a:gd name="connsiteX12" fmla="*/ 3295852 w 9582538"/>
              <a:gd name="connsiteY12" fmla="*/ 1470607 h 3011845"/>
              <a:gd name="connsiteX13" fmla="*/ 3596359 w 9582538"/>
              <a:gd name="connsiteY13" fmla="*/ 1350403 h 3011845"/>
              <a:gd name="connsiteX14" fmla="*/ 3918439 w 9582538"/>
              <a:gd name="connsiteY14" fmla="*/ 464230 h 3011845"/>
              <a:gd name="connsiteX15" fmla="*/ 4208106 w 9582538"/>
              <a:gd name="connsiteY15" fmla="*/ 228600 h 3011845"/>
              <a:gd name="connsiteX16" fmla="*/ 4497666 w 9582538"/>
              <a:gd name="connsiteY16" fmla="*/ 308610 h 3011845"/>
              <a:gd name="connsiteX17" fmla="*/ 4791036 w 9582538"/>
              <a:gd name="connsiteY17" fmla="*/ 0 h 3011845"/>
              <a:gd name="connsiteX18" fmla="*/ 5130126 w 9582538"/>
              <a:gd name="connsiteY18" fmla="*/ 300990 h 3011845"/>
              <a:gd name="connsiteX19" fmla="*/ 5442546 w 9582538"/>
              <a:gd name="connsiteY19" fmla="*/ 361950 h 3011845"/>
              <a:gd name="connsiteX20" fmla="*/ 5701626 w 9582538"/>
              <a:gd name="connsiteY20" fmla="*/ 697230 h 3011845"/>
              <a:gd name="connsiteX21" fmla="*/ 6019761 w 9582538"/>
              <a:gd name="connsiteY21" fmla="*/ 240031 h 3011845"/>
              <a:gd name="connsiteX22" fmla="*/ 6318846 w 9582538"/>
              <a:gd name="connsiteY22" fmla="*/ 1664971 h 3011845"/>
              <a:gd name="connsiteX23" fmla="*/ 6604596 w 9582538"/>
              <a:gd name="connsiteY23" fmla="*/ 807721 h 3011845"/>
              <a:gd name="connsiteX24" fmla="*/ 6920826 w 9582538"/>
              <a:gd name="connsiteY24" fmla="*/ 491491 h 3011845"/>
              <a:gd name="connsiteX25" fmla="*/ 7244676 w 9582538"/>
              <a:gd name="connsiteY25" fmla="*/ 986791 h 3011845"/>
              <a:gd name="connsiteX26" fmla="*/ 7854276 w 9582538"/>
              <a:gd name="connsiteY26" fmla="*/ 967741 h 3011845"/>
              <a:gd name="connsiteX27" fmla="*/ 8132406 w 9582538"/>
              <a:gd name="connsiteY27" fmla="*/ 781051 h 3011845"/>
              <a:gd name="connsiteX28" fmla="*/ 8319096 w 9582538"/>
              <a:gd name="connsiteY28" fmla="*/ 1070611 h 3011845"/>
              <a:gd name="connsiteX29" fmla="*/ 9582538 w 9582538"/>
              <a:gd name="connsiteY29" fmla="*/ 3011845 h 3011845"/>
              <a:gd name="connsiteX0" fmla="*/ 0 w 9582538"/>
              <a:gd name="connsiteY0" fmla="*/ 501910 h 3011845"/>
              <a:gd name="connsiteX1" fmla="*/ 186612 w 9582538"/>
              <a:gd name="connsiteY1" fmla="*/ 991767 h 3011845"/>
              <a:gd name="connsiteX2" fmla="*/ 312575 w 9582538"/>
              <a:gd name="connsiteY2" fmla="*/ 1383653 h 3011845"/>
              <a:gd name="connsiteX3" fmla="*/ 606490 w 9582538"/>
              <a:gd name="connsiteY3" fmla="*/ 138016 h 3011845"/>
              <a:gd name="connsiteX4" fmla="*/ 877077 w 9582538"/>
              <a:gd name="connsiteY4" fmla="*/ 175339 h 3011845"/>
              <a:gd name="connsiteX5" fmla="*/ 1203649 w 9582538"/>
              <a:gd name="connsiteY5" fmla="*/ 394608 h 3011845"/>
              <a:gd name="connsiteX6" fmla="*/ 1504794 w 9582538"/>
              <a:gd name="connsiteY6" fmla="*/ 417624 h 3011845"/>
              <a:gd name="connsiteX7" fmla="*/ 1814804 w 9582538"/>
              <a:gd name="connsiteY7" fmla="*/ 1500286 h 3011845"/>
              <a:gd name="connsiteX8" fmla="*/ 2122714 w 9582538"/>
              <a:gd name="connsiteY8" fmla="*/ 296637 h 3011845"/>
              <a:gd name="connsiteX9" fmla="*/ 2416628 w 9582538"/>
              <a:gd name="connsiteY9" fmla="*/ 26049 h 3011845"/>
              <a:gd name="connsiteX10" fmla="*/ 2719873 w 9582538"/>
              <a:gd name="connsiteY10" fmla="*/ 1360325 h 3011845"/>
              <a:gd name="connsiteX11" fmla="*/ 2984345 w 9582538"/>
              <a:gd name="connsiteY11" fmla="*/ 1293092 h 3011845"/>
              <a:gd name="connsiteX12" fmla="*/ 3295852 w 9582538"/>
              <a:gd name="connsiteY12" fmla="*/ 1470607 h 3011845"/>
              <a:gd name="connsiteX13" fmla="*/ 3596359 w 9582538"/>
              <a:gd name="connsiteY13" fmla="*/ 1350403 h 3011845"/>
              <a:gd name="connsiteX14" fmla="*/ 3918439 w 9582538"/>
              <a:gd name="connsiteY14" fmla="*/ 464230 h 3011845"/>
              <a:gd name="connsiteX15" fmla="*/ 4208106 w 9582538"/>
              <a:gd name="connsiteY15" fmla="*/ 228600 h 3011845"/>
              <a:gd name="connsiteX16" fmla="*/ 4497666 w 9582538"/>
              <a:gd name="connsiteY16" fmla="*/ 308610 h 3011845"/>
              <a:gd name="connsiteX17" fmla="*/ 4791036 w 9582538"/>
              <a:gd name="connsiteY17" fmla="*/ 0 h 3011845"/>
              <a:gd name="connsiteX18" fmla="*/ 5130126 w 9582538"/>
              <a:gd name="connsiteY18" fmla="*/ 300990 h 3011845"/>
              <a:gd name="connsiteX19" fmla="*/ 5442546 w 9582538"/>
              <a:gd name="connsiteY19" fmla="*/ 361950 h 3011845"/>
              <a:gd name="connsiteX20" fmla="*/ 5701626 w 9582538"/>
              <a:gd name="connsiteY20" fmla="*/ 697230 h 3011845"/>
              <a:gd name="connsiteX21" fmla="*/ 6019761 w 9582538"/>
              <a:gd name="connsiteY21" fmla="*/ 240031 h 3011845"/>
              <a:gd name="connsiteX22" fmla="*/ 6318846 w 9582538"/>
              <a:gd name="connsiteY22" fmla="*/ 1664971 h 3011845"/>
              <a:gd name="connsiteX23" fmla="*/ 6604596 w 9582538"/>
              <a:gd name="connsiteY23" fmla="*/ 807721 h 3011845"/>
              <a:gd name="connsiteX24" fmla="*/ 6920826 w 9582538"/>
              <a:gd name="connsiteY24" fmla="*/ 491491 h 3011845"/>
              <a:gd name="connsiteX25" fmla="*/ 7244676 w 9582538"/>
              <a:gd name="connsiteY25" fmla="*/ 986791 h 3011845"/>
              <a:gd name="connsiteX26" fmla="*/ 7536141 w 9582538"/>
              <a:gd name="connsiteY26" fmla="*/ 977266 h 3011845"/>
              <a:gd name="connsiteX27" fmla="*/ 7854276 w 9582538"/>
              <a:gd name="connsiteY27" fmla="*/ 967741 h 3011845"/>
              <a:gd name="connsiteX28" fmla="*/ 8132406 w 9582538"/>
              <a:gd name="connsiteY28" fmla="*/ 781051 h 3011845"/>
              <a:gd name="connsiteX29" fmla="*/ 8319096 w 9582538"/>
              <a:gd name="connsiteY29" fmla="*/ 1070611 h 3011845"/>
              <a:gd name="connsiteX30" fmla="*/ 9582538 w 9582538"/>
              <a:gd name="connsiteY30" fmla="*/ 3011845 h 3011845"/>
              <a:gd name="connsiteX0" fmla="*/ 0 w 9582538"/>
              <a:gd name="connsiteY0" fmla="*/ 501910 h 3011845"/>
              <a:gd name="connsiteX1" fmla="*/ 186612 w 9582538"/>
              <a:gd name="connsiteY1" fmla="*/ 991767 h 3011845"/>
              <a:gd name="connsiteX2" fmla="*/ 312575 w 9582538"/>
              <a:gd name="connsiteY2" fmla="*/ 1383653 h 3011845"/>
              <a:gd name="connsiteX3" fmla="*/ 606490 w 9582538"/>
              <a:gd name="connsiteY3" fmla="*/ 138016 h 3011845"/>
              <a:gd name="connsiteX4" fmla="*/ 877077 w 9582538"/>
              <a:gd name="connsiteY4" fmla="*/ 175339 h 3011845"/>
              <a:gd name="connsiteX5" fmla="*/ 1203649 w 9582538"/>
              <a:gd name="connsiteY5" fmla="*/ 394608 h 3011845"/>
              <a:gd name="connsiteX6" fmla="*/ 1504794 w 9582538"/>
              <a:gd name="connsiteY6" fmla="*/ 417624 h 3011845"/>
              <a:gd name="connsiteX7" fmla="*/ 1814804 w 9582538"/>
              <a:gd name="connsiteY7" fmla="*/ 1500286 h 3011845"/>
              <a:gd name="connsiteX8" fmla="*/ 2122714 w 9582538"/>
              <a:gd name="connsiteY8" fmla="*/ 296637 h 3011845"/>
              <a:gd name="connsiteX9" fmla="*/ 2416628 w 9582538"/>
              <a:gd name="connsiteY9" fmla="*/ 26049 h 3011845"/>
              <a:gd name="connsiteX10" fmla="*/ 2719873 w 9582538"/>
              <a:gd name="connsiteY10" fmla="*/ 1360325 h 3011845"/>
              <a:gd name="connsiteX11" fmla="*/ 2984345 w 9582538"/>
              <a:gd name="connsiteY11" fmla="*/ 1293092 h 3011845"/>
              <a:gd name="connsiteX12" fmla="*/ 3295852 w 9582538"/>
              <a:gd name="connsiteY12" fmla="*/ 1470607 h 3011845"/>
              <a:gd name="connsiteX13" fmla="*/ 3596359 w 9582538"/>
              <a:gd name="connsiteY13" fmla="*/ 1350403 h 3011845"/>
              <a:gd name="connsiteX14" fmla="*/ 3918439 w 9582538"/>
              <a:gd name="connsiteY14" fmla="*/ 464230 h 3011845"/>
              <a:gd name="connsiteX15" fmla="*/ 4208106 w 9582538"/>
              <a:gd name="connsiteY15" fmla="*/ 228600 h 3011845"/>
              <a:gd name="connsiteX16" fmla="*/ 4497666 w 9582538"/>
              <a:gd name="connsiteY16" fmla="*/ 308610 h 3011845"/>
              <a:gd name="connsiteX17" fmla="*/ 4791036 w 9582538"/>
              <a:gd name="connsiteY17" fmla="*/ 0 h 3011845"/>
              <a:gd name="connsiteX18" fmla="*/ 5130126 w 9582538"/>
              <a:gd name="connsiteY18" fmla="*/ 300990 h 3011845"/>
              <a:gd name="connsiteX19" fmla="*/ 5442546 w 9582538"/>
              <a:gd name="connsiteY19" fmla="*/ 361950 h 3011845"/>
              <a:gd name="connsiteX20" fmla="*/ 5701626 w 9582538"/>
              <a:gd name="connsiteY20" fmla="*/ 697230 h 3011845"/>
              <a:gd name="connsiteX21" fmla="*/ 6019761 w 9582538"/>
              <a:gd name="connsiteY21" fmla="*/ 240031 h 3011845"/>
              <a:gd name="connsiteX22" fmla="*/ 6318846 w 9582538"/>
              <a:gd name="connsiteY22" fmla="*/ 1664971 h 3011845"/>
              <a:gd name="connsiteX23" fmla="*/ 6604596 w 9582538"/>
              <a:gd name="connsiteY23" fmla="*/ 807721 h 3011845"/>
              <a:gd name="connsiteX24" fmla="*/ 6920826 w 9582538"/>
              <a:gd name="connsiteY24" fmla="*/ 491491 h 3011845"/>
              <a:gd name="connsiteX25" fmla="*/ 7244676 w 9582538"/>
              <a:gd name="connsiteY25" fmla="*/ 986791 h 3011845"/>
              <a:gd name="connsiteX26" fmla="*/ 7526616 w 9582538"/>
              <a:gd name="connsiteY26" fmla="*/ 1163956 h 3011845"/>
              <a:gd name="connsiteX27" fmla="*/ 7854276 w 9582538"/>
              <a:gd name="connsiteY27" fmla="*/ 967741 h 3011845"/>
              <a:gd name="connsiteX28" fmla="*/ 8132406 w 9582538"/>
              <a:gd name="connsiteY28" fmla="*/ 781051 h 3011845"/>
              <a:gd name="connsiteX29" fmla="*/ 8319096 w 9582538"/>
              <a:gd name="connsiteY29" fmla="*/ 1070611 h 3011845"/>
              <a:gd name="connsiteX30" fmla="*/ 9582538 w 9582538"/>
              <a:gd name="connsiteY30" fmla="*/ 3011845 h 3011845"/>
              <a:gd name="connsiteX0" fmla="*/ 0 w 9582538"/>
              <a:gd name="connsiteY0" fmla="*/ 501910 h 3011845"/>
              <a:gd name="connsiteX1" fmla="*/ 186612 w 9582538"/>
              <a:gd name="connsiteY1" fmla="*/ 991767 h 3011845"/>
              <a:gd name="connsiteX2" fmla="*/ 312575 w 9582538"/>
              <a:gd name="connsiteY2" fmla="*/ 1383653 h 3011845"/>
              <a:gd name="connsiteX3" fmla="*/ 606490 w 9582538"/>
              <a:gd name="connsiteY3" fmla="*/ 138016 h 3011845"/>
              <a:gd name="connsiteX4" fmla="*/ 877077 w 9582538"/>
              <a:gd name="connsiteY4" fmla="*/ 175339 h 3011845"/>
              <a:gd name="connsiteX5" fmla="*/ 1203649 w 9582538"/>
              <a:gd name="connsiteY5" fmla="*/ 394608 h 3011845"/>
              <a:gd name="connsiteX6" fmla="*/ 1504794 w 9582538"/>
              <a:gd name="connsiteY6" fmla="*/ 417624 h 3011845"/>
              <a:gd name="connsiteX7" fmla="*/ 1814804 w 9582538"/>
              <a:gd name="connsiteY7" fmla="*/ 1500286 h 3011845"/>
              <a:gd name="connsiteX8" fmla="*/ 2122714 w 9582538"/>
              <a:gd name="connsiteY8" fmla="*/ 296637 h 3011845"/>
              <a:gd name="connsiteX9" fmla="*/ 2416628 w 9582538"/>
              <a:gd name="connsiteY9" fmla="*/ 26049 h 3011845"/>
              <a:gd name="connsiteX10" fmla="*/ 2719873 w 9582538"/>
              <a:gd name="connsiteY10" fmla="*/ 1360325 h 3011845"/>
              <a:gd name="connsiteX11" fmla="*/ 2984345 w 9582538"/>
              <a:gd name="connsiteY11" fmla="*/ 1293092 h 3011845"/>
              <a:gd name="connsiteX12" fmla="*/ 3295852 w 9582538"/>
              <a:gd name="connsiteY12" fmla="*/ 1470607 h 3011845"/>
              <a:gd name="connsiteX13" fmla="*/ 3596359 w 9582538"/>
              <a:gd name="connsiteY13" fmla="*/ 1350403 h 3011845"/>
              <a:gd name="connsiteX14" fmla="*/ 3918439 w 9582538"/>
              <a:gd name="connsiteY14" fmla="*/ 464230 h 3011845"/>
              <a:gd name="connsiteX15" fmla="*/ 4208106 w 9582538"/>
              <a:gd name="connsiteY15" fmla="*/ 228600 h 3011845"/>
              <a:gd name="connsiteX16" fmla="*/ 4497666 w 9582538"/>
              <a:gd name="connsiteY16" fmla="*/ 308610 h 3011845"/>
              <a:gd name="connsiteX17" fmla="*/ 4791036 w 9582538"/>
              <a:gd name="connsiteY17" fmla="*/ 0 h 3011845"/>
              <a:gd name="connsiteX18" fmla="*/ 5130126 w 9582538"/>
              <a:gd name="connsiteY18" fmla="*/ 300990 h 3011845"/>
              <a:gd name="connsiteX19" fmla="*/ 5442546 w 9582538"/>
              <a:gd name="connsiteY19" fmla="*/ 361950 h 3011845"/>
              <a:gd name="connsiteX20" fmla="*/ 5701626 w 9582538"/>
              <a:gd name="connsiteY20" fmla="*/ 697230 h 3011845"/>
              <a:gd name="connsiteX21" fmla="*/ 6019761 w 9582538"/>
              <a:gd name="connsiteY21" fmla="*/ 240031 h 3011845"/>
              <a:gd name="connsiteX22" fmla="*/ 6318846 w 9582538"/>
              <a:gd name="connsiteY22" fmla="*/ 1664971 h 3011845"/>
              <a:gd name="connsiteX23" fmla="*/ 6604596 w 9582538"/>
              <a:gd name="connsiteY23" fmla="*/ 807721 h 3011845"/>
              <a:gd name="connsiteX24" fmla="*/ 6920826 w 9582538"/>
              <a:gd name="connsiteY24" fmla="*/ 491491 h 3011845"/>
              <a:gd name="connsiteX25" fmla="*/ 7244676 w 9582538"/>
              <a:gd name="connsiteY25" fmla="*/ 986791 h 3011845"/>
              <a:gd name="connsiteX26" fmla="*/ 7526616 w 9582538"/>
              <a:gd name="connsiteY26" fmla="*/ 1163956 h 3011845"/>
              <a:gd name="connsiteX27" fmla="*/ 7840941 w 9582538"/>
              <a:gd name="connsiteY27" fmla="*/ 944881 h 3011845"/>
              <a:gd name="connsiteX28" fmla="*/ 8132406 w 9582538"/>
              <a:gd name="connsiteY28" fmla="*/ 781051 h 3011845"/>
              <a:gd name="connsiteX29" fmla="*/ 8319096 w 9582538"/>
              <a:gd name="connsiteY29" fmla="*/ 1070611 h 3011845"/>
              <a:gd name="connsiteX30" fmla="*/ 9582538 w 9582538"/>
              <a:gd name="connsiteY30" fmla="*/ 3011845 h 3011845"/>
              <a:gd name="connsiteX0" fmla="*/ 0 w 9582538"/>
              <a:gd name="connsiteY0" fmla="*/ 501910 h 3011845"/>
              <a:gd name="connsiteX1" fmla="*/ 186612 w 9582538"/>
              <a:gd name="connsiteY1" fmla="*/ 991767 h 3011845"/>
              <a:gd name="connsiteX2" fmla="*/ 312575 w 9582538"/>
              <a:gd name="connsiteY2" fmla="*/ 1383653 h 3011845"/>
              <a:gd name="connsiteX3" fmla="*/ 606490 w 9582538"/>
              <a:gd name="connsiteY3" fmla="*/ 138016 h 3011845"/>
              <a:gd name="connsiteX4" fmla="*/ 877077 w 9582538"/>
              <a:gd name="connsiteY4" fmla="*/ 175339 h 3011845"/>
              <a:gd name="connsiteX5" fmla="*/ 1203649 w 9582538"/>
              <a:gd name="connsiteY5" fmla="*/ 394608 h 3011845"/>
              <a:gd name="connsiteX6" fmla="*/ 1504794 w 9582538"/>
              <a:gd name="connsiteY6" fmla="*/ 417624 h 3011845"/>
              <a:gd name="connsiteX7" fmla="*/ 1814804 w 9582538"/>
              <a:gd name="connsiteY7" fmla="*/ 1500286 h 3011845"/>
              <a:gd name="connsiteX8" fmla="*/ 2122714 w 9582538"/>
              <a:gd name="connsiteY8" fmla="*/ 296637 h 3011845"/>
              <a:gd name="connsiteX9" fmla="*/ 2416628 w 9582538"/>
              <a:gd name="connsiteY9" fmla="*/ 26049 h 3011845"/>
              <a:gd name="connsiteX10" fmla="*/ 2719873 w 9582538"/>
              <a:gd name="connsiteY10" fmla="*/ 1360325 h 3011845"/>
              <a:gd name="connsiteX11" fmla="*/ 2984345 w 9582538"/>
              <a:gd name="connsiteY11" fmla="*/ 1293092 h 3011845"/>
              <a:gd name="connsiteX12" fmla="*/ 3295852 w 9582538"/>
              <a:gd name="connsiteY12" fmla="*/ 1470607 h 3011845"/>
              <a:gd name="connsiteX13" fmla="*/ 3596359 w 9582538"/>
              <a:gd name="connsiteY13" fmla="*/ 1350403 h 3011845"/>
              <a:gd name="connsiteX14" fmla="*/ 3918439 w 9582538"/>
              <a:gd name="connsiteY14" fmla="*/ 464230 h 3011845"/>
              <a:gd name="connsiteX15" fmla="*/ 4208106 w 9582538"/>
              <a:gd name="connsiteY15" fmla="*/ 228600 h 3011845"/>
              <a:gd name="connsiteX16" fmla="*/ 4497666 w 9582538"/>
              <a:gd name="connsiteY16" fmla="*/ 308610 h 3011845"/>
              <a:gd name="connsiteX17" fmla="*/ 4791036 w 9582538"/>
              <a:gd name="connsiteY17" fmla="*/ 0 h 3011845"/>
              <a:gd name="connsiteX18" fmla="*/ 5130126 w 9582538"/>
              <a:gd name="connsiteY18" fmla="*/ 300990 h 3011845"/>
              <a:gd name="connsiteX19" fmla="*/ 5442546 w 9582538"/>
              <a:gd name="connsiteY19" fmla="*/ 361950 h 3011845"/>
              <a:gd name="connsiteX20" fmla="*/ 5701626 w 9582538"/>
              <a:gd name="connsiteY20" fmla="*/ 697230 h 3011845"/>
              <a:gd name="connsiteX21" fmla="*/ 6019761 w 9582538"/>
              <a:gd name="connsiteY21" fmla="*/ 240031 h 3011845"/>
              <a:gd name="connsiteX22" fmla="*/ 6318846 w 9582538"/>
              <a:gd name="connsiteY22" fmla="*/ 1664971 h 3011845"/>
              <a:gd name="connsiteX23" fmla="*/ 6604596 w 9582538"/>
              <a:gd name="connsiteY23" fmla="*/ 807721 h 3011845"/>
              <a:gd name="connsiteX24" fmla="*/ 6920826 w 9582538"/>
              <a:gd name="connsiteY24" fmla="*/ 491491 h 3011845"/>
              <a:gd name="connsiteX25" fmla="*/ 7244676 w 9582538"/>
              <a:gd name="connsiteY25" fmla="*/ 986791 h 3011845"/>
              <a:gd name="connsiteX26" fmla="*/ 7526616 w 9582538"/>
              <a:gd name="connsiteY26" fmla="*/ 1163956 h 3011845"/>
              <a:gd name="connsiteX27" fmla="*/ 7840941 w 9582538"/>
              <a:gd name="connsiteY27" fmla="*/ 944881 h 3011845"/>
              <a:gd name="connsiteX28" fmla="*/ 8132406 w 9582538"/>
              <a:gd name="connsiteY28" fmla="*/ 781051 h 3011845"/>
              <a:gd name="connsiteX29" fmla="*/ 8410536 w 9582538"/>
              <a:gd name="connsiteY29" fmla="*/ 1672591 h 3011845"/>
              <a:gd name="connsiteX30" fmla="*/ 9582538 w 9582538"/>
              <a:gd name="connsiteY30" fmla="*/ 3011845 h 3011845"/>
              <a:gd name="connsiteX0" fmla="*/ 0 w 9582538"/>
              <a:gd name="connsiteY0" fmla="*/ 501910 h 3011845"/>
              <a:gd name="connsiteX1" fmla="*/ 186612 w 9582538"/>
              <a:gd name="connsiteY1" fmla="*/ 991767 h 3011845"/>
              <a:gd name="connsiteX2" fmla="*/ 312575 w 9582538"/>
              <a:gd name="connsiteY2" fmla="*/ 1383653 h 3011845"/>
              <a:gd name="connsiteX3" fmla="*/ 606490 w 9582538"/>
              <a:gd name="connsiteY3" fmla="*/ 138016 h 3011845"/>
              <a:gd name="connsiteX4" fmla="*/ 877077 w 9582538"/>
              <a:gd name="connsiteY4" fmla="*/ 175339 h 3011845"/>
              <a:gd name="connsiteX5" fmla="*/ 1203649 w 9582538"/>
              <a:gd name="connsiteY5" fmla="*/ 394608 h 3011845"/>
              <a:gd name="connsiteX6" fmla="*/ 1504794 w 9582538"/>
              <a:gd name="connsiteY6" fmla="*/ 417624 h 3011845"/>
              <a:gd name="connsiteX7" fmla="*/ 1814804 w 9582538"/>
              <a:gd name="connsiteY7" fmla="*/ 1500286 h 3011845"/>
              <a:gd name="connsiteX8" fmla="*/ 2122714 w 9582538"/>
              <a:gd name="connsiteY8" fmla="*/ 296637 h 3011845"/>
              <a:gd name="connsiteX9" fmla="*/ 2416628 w 9582538"/>
              <a:gd name="connsiteY9" fmla="*/ 26049 h 3011845"/>
              <a:gd name="connsiteX10" fmla="*/ 2719873 w 9582538"/>
              <a:gd name="connsiteY10" fmla="*/ 1360325 h 3011845"/>
              <a:gd name="connsiteX11" fmla="*/ 2984345 w 9582538"/>
              <a:gd name="connsiteY11" fmla="*/ 1293092 h 3011845"/>
              <a:gd name="connsiteX12" fmla="*/ 3295852 w 9582538"/>
              <a:gd name="connsiteY12" fmla="*/ 1470607 h 3011845"/>
              <a:gd name="connsiteX13" fmla="*/ 3596359 w 9582538"/>
              <a:gd name="connsiteY13" fmla="*/ 1350403 h 3011845"/>
              <a:gd name="connsiteX14" fmla="*/ 3918439 w 9582538"/>
              <a:gd name="connsiteY14" fmla="*/ 464230 h 3011845"/>
              <a:gd name="connsiteX15" fmla="*/ 4208106 w 9582538"/>
              <a:gd name="connsiteY15" fmla="*/ 228600 h 3011845"/>
              <a:gd name="connsiteX16" fmla="*/ 4497666 w 9582538"/>
              <a:gd name="connsiteY16" fmla="*/ 308610 h 3011845"/>
              <a:gd name="connsiteX17" fmla="*/ 4791036 w 9582538"/>
              <a:gd name="connsiteY17" fmla="*/ 0 h 3011845"/>
              <a:gd name="connsiteX18" fmla="*/ 5130126 w 9582538"/>
              <a:gd name="connsiteY18" fmla="*/ 300990 h 3011845"/>
              <a:gd name="connsiteX19" fmla="*/ 5442546 w 9582538"/>
              <a:gd name="connsiteY19" fmla="*/ 361950 h 3011845"/>
              <a:gd name="connsiteX20" fmla="*/ 5701626 w 9582538"/>
              <a:gd name="connsiteY20" fmla="*/ 697230 h 3011845"/>
              <a:gd name="connsiteX21" fmla="*/ 6019761 w 9582538"/>
              <a:gd name="connsiteY21" fmla="*/ 240031 h 3011845"/>
              <a:gd name="connsiteX22" fmla="*/ 6318846 w 9582538"/>
              <a:gd name="connsiteY22" fmla="*/ 1664971 h 3011845"/>
              <a:gd name="connsiteX23" fmla="*/ 6604596 w 9582538"/>
              <a:gd name="connsiteY23" fmla="*/ 807721 h 3011845"/>
              <a:gd name="connsiteX24" fmla="*/ 6920826 w 9582538"/>
              <a:gd name="connsiteY24" fmla="*/ 491491 h 3011845"/>
              <a:gd name="connsiteX25" fmla="*/ 7244676 w 9582538"/>
              <a:gd name="connsiteY25" fmla="*/ 986791 h 3011845"/>
              <a:gd name="connsiteX26" fmla="*/ 7526616 w 9582538"/>
              <a:gd name="connsiteY26" fmla="*/ 1163956 h 3011845"/>
              <a:gd name="connsiteX27" fmla="*/ 7840941 w 9582538"/>
              <a:gd name="connsiteY27" fmla="*/ 944881 h 3011845"/>
              <a:gd name="connsiteX28" fmla="*/ 8132406 w 9582538"/>
              <a:gd name="connsiteY28" fmla="*/ 781051 h 3011845"/>
              <a:gd name="connsiteX29" fmla="*/ 8410536 w 9582538"/>
              <a:gd name="connsiteY29" fmla="*/ 1672591 h 3011845"/>
              <a:gd name="connsiteX30" fmla="*/ 8562936 w 9582538"/>
              <a:gd name="connsiteY30" fmla="*/ 1849756 h 3011845"/>
              <a:gd name="connsiteX31" fmla="*/ 9582538 w 9582538"/>
              <a:gd name="connsiteY31" fmla="*/ 3011845 h 3011845"/>
              <a:gd name="connsiteX0" fmla="*/ 0 w 9582538"/>
              <a:gd name="connsiteY0" fmla="*/ 501910 h 3011845"/>
              <a:gd name="connsiteX1" fmla="*/ 186612 w 9582538"/>
              <a:gd name="connsiteY1" fmla="*/ 991767 h 3011845"/>
              <a:gd name="connsiteX2" fmla="*/ 312575 w 9582538"/>
              <a:gd name="connsiteY2" fmla="*/ 1383653 h 3011845"/>
              <a:gd name="connsiteX3" fmla="*/ 606490 w 9582538"/>
              <a:gd name="connsiteY3" fmla="*/ 138016 h 3011845"/>
              <a:gd name="connsiteX4" fmla="*/ 877077 w 9582538"/>
              <a:gd name="connsiteY4" fmla="*/ 175339 h 3011845"/>
              <a:gd name="connsiteX5" fmla="*/ 1203649 w 9582538"/>
              <a:gd name="connsiteY5" fmla="*/ 394608 h 3011845"/>
              <a:gd name="connsiteX6" fmla="*/ 1504794 w 9582538"/>
              <a:gd name="connsiteY6" fmla="*/ 417624 h 3011845"/>
              <a:gd name="connsiteX7" fmla="*/ 1814804 w 9582538"/>
              <a:gd name="connsiteY7" fmla="*/ 1500286 h 3011845"/>
              <a:gd name="connsiteX8" fmla="*/ 2122714 w 9582538"/>
              <a:gd name="connsiteY8" fmla="*/ 296637 h 3011845"/>
              <a:gd name="connsiteX9" fmla="*/ 2416628 w 9582538"/>
              <a:gd name="connsiteY9" fmla="*/ 26049 h 3011845"/>
              <a:gd name="connsiteX10" fmla="*/ 2719873 w 9582538"/>
              <a:gd name="connsiteY10" fmla="*/ 1360325 h 3011845"/>
              <a:gd name="connsiteX11" fmla="*/ 2984345 w 9582538"/>
              <a:gd name="connsiteY11" fmla="*/ 1293092 h 3011845"/>
              <a:gd name="connsiteX12" fmla="*/ 3295852 w 9582538"/>
              <a:gd name="connsiteY12" fmla="*/ 1470607 h 3011845"/>
              <a:gd name="connsiteX13" fmla="*/ 3596359 w 9582538"/>
              <a:gd name="connsiteY13" fmla="*/ 1350403 h 3011845"/>
              <a:gd name="connsiteX14" fmla="*/ 3918439 w 9582538"/>
              <a:gd name="connsiteY14" fmla="*/ 464230 h 3011845"/>
              <a:gd name="connsiteX15" fmla="*/ 4208106 w 9582538"/>
              <a:gd name="connsiteY15" fmla="*/ 228600 h 3011845"/>
              <a:gd name="connsiteX16" fmla="*/ 4497666 w 9582538"/>
              <a:gd name="connsiteY16" fmla="*/ 308610 h 3011845"/>
              <a:gd name="connsiteX17" fmla="*/ 4791036 w 9582538"/>
              <a:gd name="connsiteY17" fmla="*/ 0 h 3011845"/>
              <a:gd name="connsiteX18" fmla="*/ 5130126 w 9582538"/>
              <a:gd name="connsiteY18" fmla="*/ 300990 h 3011845"/>
              <a:gd name="connsiteX19" fmla="*/ 5442546 w 9582538"/>
              <a:gd name="connsiteY19" fmla="*/ 361950 h 3011845"/>
              <a:gd name="connsiteX20" fmla="*/ 5701626 w 9582538"/>
              <a:gd name="connsiteY20" fmla="*/ 697230 h 3011845"/>
              <a:gd name="connsiteX21" fmla="*/ 6019761 w 9582538"/>
              <a:gd name="connsiteY21" fmla="*/ 240031 h 3011845"/>
              <a:gd name="connsiteX22" fmla="*/ 6318846 w 9582538"/>
              <a:gd name="connsiteY22" fmla="*/ 1664971 h 3011845"/>
              <a:gd name="connsiteX23" fmla="*/ 6604596 w 9582538"/>
              <a:gd name="connsiteY23" fmla="*/ 807721 h 3011845"/>
              <a:gd name="connsiteX24" fmla="*/ 6920826 w 9582538"/>
              <a:gd name="connsiteY24" fmla="*/ 491491 h 3011845"/>
              <a:gd name="connsiteX25" fmla="*/ 7244676 w 9582538"/>
              <a:gd name="connsiteY25" fmla="*/ 986791 h 3011845"/>
              <a:gd name="connsiteX26" fmla="*/ 7526616 w 9582538"/>
              <a:gd name="connsiteY26" fmla="*/ 1163956 h 3011845"/>
              <a:gd name="connsiteX27" fmla="*/ 7840941 w 9582538"/>
              <a:gd name="connsiteY27" fmla="*/ 944881 h 3011845"/>
              <a:gd name="connsiteX28" fmla="*/ 8132406 w 9582538"/>
              <a:gd name="connsiteY28" fmla="*/ 781051 h 3011845"/>
              <a:gd name="connsiteX29" fmla="*/ 8410536 w 9582538"/>
              <a:gd name="connsiteY29" fmla="*/ 1672591 h 3011845"/>
              <a:gd name="connsiteX30" fmla="*/ 8702001 w 9582538"/>
              <a:gd name="connsiteY30" fmla="*/ 672466 h 3011845"/>
              <a:gd name="connsiteX31" fmla="*/ 9582538 w 9582538"/>
              <a:gd name="connsiteY31" fmla="*/ 3011845 h 3011845"/>
              <a:gd name="connsiteX0" fmla="*/ 0 w 9582538"/>
              <a:gd name="connsiteY0" fmla="*/ 501910 h 3011845"/>
              <a:gd name="connsiteX1" fmla="*/ 186612 w 9582538"/>
              <a:gd name="connsiteY1" fmla="*/ 991767 h 3011845"/>
              <a:gd name="connsiteX2" fmla="*/ 312575 w 9582538"/>
              <a:gd name="connsiteY2" fmla="*/ 1383653 h 3011845"/>
              <a:gd name="connsiteX3" fmla="*/ 606490 w 9582538"/>
              <a:gd name="connsiteY3" fmla="*/ 138016 h 3011845"/>
              <a:gd name="connsiteX4" fmla="*/ 877077 w 9582538"/>
              <a:gd name="connsiteY4" fmla="*/ 175339 h 3011845"/>
              <a:gd name="connsiteX5" fmla="*/ 1203649 w 9582538"/>
              <a:gd name="connsiteY5" fmla="*/ 394608 h 3011845"/>
              <a:gd name="connsiteX6" fmla="*/ 1504794 w 9582538"/>
              <a:gd name="connsiteY6" fmla="*/ 417624 h 3011845"/>
              <a:gd name="connsiteX7" fmla="*/ 1814804 w 9582538"/>
              <a:gd name="connsiteY7" fmla="*/ 1500286 h 3011845"/>
              <a:gd name="connsiteX8" fmla="*/ 2122714 w 9582538"/>
              <a:gd name="connsiteY8" fmla="*/ 296637 h 3011845"/>
              <a:gd name="connsiteX9" fmla="*/ 2416628 w 9582538"/>
              <a:gd name="connsiteY9" fmla="*/ 26049 h 3011845"/>
              <a:gd name="connsiteX10" fmla="*/ 2719873 w 9582538"/>
              <a:gd name="connsiteY10" fmla="*/ 1360325 h 3011845"/>
              <a:gd name="connsiteX11" fmla="*/ 2984345 w 9582538"/>
              <a:gd name="connsiteY11" fmla="*/ 1293092 h 3011845"/>
              <a:gd name="connsiteX12" fmla="*/ 3295852 w 9582538"/>
              <a:gd name="connsiteY12" fmla="*/ 1470607 h 3011845"/>
              <a:gd name="connsiteX13" fmla="*/ 3596359 w 9582538"/>
              <a:gd name="connsiteY13" fmla="*/ 1350403 h 3011845"/>
              <a:gd name="connsiteX14" fmla="*/ 3918439 w 9582538"/>
              <a:gd name="connsiteY14" fmla="*/ 464230 h 3011845"/>
              <a:gd name="connsiteX15" fmla="*/ 4208106 w 9582538"/>
              <a:gd name="connsiteY15" fmla="*/ 228600 h 3011845"/>
              <a:gd name="connsiteX16" fmla="*/ 4497666 w 9582538"/>
              <a:gd name="connsiteY16" fmla="*/ 308610 h 3011845"/>
              <a:gd name="connsiteX17" fmla="*/ 4791036 w 9582538"/>
              <a:gd name="connsiteY17" fmla="*/ 0 h 3011845"/>
              <a:gd name="connsiteX18" fmla="*/ 5130126 w 9582538"/>
              <a:gd name="connsiteY18" fmla="*/ 300990 h 3011845"/>
              <a:gd name="connsiteX19" fmla="*/ 5442546 w 9582538"/>
              <a:gd name="connsiteY19" fmla="*/ 361950 h 3011845"/>
              <a:gd name="connsiteX20" fmla="*/ 5701626 w 9582538"/>
              <a:gd name="connsiteY20" fmla="*/ 697230 h 3011845"/>
              <a:gd name="connsiteX21" fmla="*/ 6019761 w 9582538"/>
              <a:gd name="connsiteY21" fmla="*/ 240031 h 3011845"/>
              <a:gd name="connsiteX22" fmla="*/ 6318846 w 9582538"/>
              <a:gd name="connsiteY22" fmla="*/ 1664971 h 3011845"/>
              <a:gd name="connsiteX23" fmla="*/ 6604596 w 9582538"/>
              <a:gd name="connsiteY23" fmla="*/ 807721 h 3011845"/>
              <a:gd name="connsiteX24" fmla="*/ 6920826 w 9582538"/>
              <a:gd name="connsiteY24" fmla="*/ 491491 h 3011845"/>
              <a:gd name="connsiteX25" fmla="*/ 7244676 w 9582538"/>
              <a:gd name="connsiteY25" fmla="*/ 986791 h 3011845"/>
              <a:gd name="connsiteX26" fmla="*/ 7526616 w 9582538"/>
              <a:gd name="connsiteY26" fmla="*/ 1163956 h 3011845"/>
              <a:gd name="connsiteX27" fmla="*/ 7840941 w 9582538"/>
              <a:gd name="connsiteY27" fmla="*/ 944881 h 3011845"/>
              <a:gd name="connsiteX28" fmla="*/ 8132406 w 9582538"/>
              <a:gd name="connsiteY28" fmla="*/ 781051 h 3011845"/>
              <a:gd name="connsiteX29" fmla="*/ 8410536 w 9582538"/>
              <a:gd name="connsiteY29" fmla="*/ 1672591 h 3011845"/>
              <a:gd name="connsiteX30" fmla="*/ 8702001 w 9582538"/>
              <a:gd name="connsiteY30" fmla="*/ 672466 h 3011845"/>
              <a:gd name="connsiteX31" fmla="*/ 8938221 w 9582538"/>
              <a:gd name="connsiteY31" fmla="*/ 1312546 h 3011845"/>
              <a:gd name="connsiteX32" fmla="*/ 9582538 w 9582538"/>
              <a:gd name="connsiteY32" fmla="*/ 3011845 h 3011845"/>
              <a:gd name="connsiteX0" fmla="*/ 0 w 9582538"/>
              <a:gd name="connsiteY0" fmla="*/ 501910 h 3011845"/>
              <a:gd name="connsiteX1" fmla="*/ 186612 w 9582538"/>
              <a:gd name="connsiteY1" fmla="*/ 991767 h 3011845"/>
              <a:gd name="connsiteX2" fmla="*/ 312575 w 9582538"/>
              <a:gd name="connsiteY2" fmla="*/ 1383653 h 3011845"/>
              <a:gd name="connsiteX3" fmla="*/ 606490 w 9582538"/>
              <a:gd name="connsiteY3" fmla="*/ 138016 h 3011845"/>
              <a:gd name="connsiteX4" fmla="*/ 877077 w 9582538"/>
              <a:gd name="connsiteY4" fmla="*/ 175339 h 3011845"/>
              <a:gd name="connsiteX5" fmla="*/ 1203649 w 9582538"/>
              <a:gd name="connsiteY5" fmla="*/ 394608 h 3011845"/>
              <a:gd name="connsiteX6" fmla="*/ 1504794 w 9582538"/>
              <a:gd name="connsiteY6" fmla="*/ 417624 h 3011845"/>
              <a:gd name="connsiteX7" fmla="*/ 1814804 w 9582538"/>
              <a:gd name="connsiteY7" fmla="*/ 1500286 h 3011845"/>
              <a:gd name="connsiteX8" fmla="*/ 2122714 w 9582538"/>
              <a:gd name="connsiteY8" fmla="*/ 296637 h 3011845"/>
              <a:gd name="connsiteX9" fmla="*/ 2416628 w 9582538"/>
              <a:gd name="connsiteY9" fmla="*/ 26049 h 3011845"/>
              <a:gd name="connsiteX10" fmla="*/ 2719873 w 9582538"/>
              <a:gd name="connsiteY10" fmla="*/ 1360325 h 3011845"/>
              <a:gd name="connsiteX11" fmla="*/ 2984345 w 9582538"/>
              <a:gd name="connsiteY11" fmla="*/ 1293092 h 3011845"/>
              <a:gd name="connsiteX12" fmla="*/ 3295852 w 9582538"/>
              <a:gd name="connsiteY12" fmla="*/ 1470607 h 3011845"/>
              <a:gd name="connsiteX13" fmla="*/ 3596359 w 9582538"/>
              <a:gd name="connsiteY13" fmla="*/ 1350403 h 3011845"/>
              <a:gd name="connsiteX14" fmla="*/ 3918439 w 9582538"/>
              <a:gd name="connsiteY14" fmla="*/ 464230 h 3011845"/>
              <a:gd name="connsiteX15" fmla="*/ 4208106 w 9582538"/>
              <a:gd name="connsiteY15" fmla="*/ 228600 h 3011845"/>
              <a:gd name="connsiteX16" fmla="*/ 4497666 w 9582538"/>
              <a:gd name="connsiteY16" fmla="*/ 308610 h 3011845"/>
              <a:gd name="connsiteX17" fmla="*/ 4791036 w 9582538"/>
              <a:gd name="connsiteY17" fmla="*/ 0 h 3011845"/>
              <a:gd name="connsiteX18" fmla="*/ 5130126 w 9582538"/>
              <a:gd name="connsiteY18" fmla="*/ 300990 h 3011845"/>
              <a:gd name="connsiteX19" fmla="*/ 5442546 w 9582538"/>
              <a:gd name="connsiteY19" fmla="*/ 361950 h 3011845"/>
              <a:gd name="connsiteX20" fmla="*/ 5701626 w 9582538"/>
              <a:gd name="connsiteY20" fmla="*/ 697230 h 3011845"/>
              <a:gd name="connsiteX21" fmla="*/ 6019761 w 9582538"/>
              <a:gd name="connsiteY21" fmla="*/ 240031 h 3011845"/>
              <a:gd name="connsiteX22" fmla="*/ 6318846 w 9582538"/>
              <a:gd name="connsiteY22" fmla="*/ 1664971 h 3011845"/>
              <a:gd name="connsiteX23" fmla="*/ 6604596 w 9582538"/>
              <a:gd name="connsiteY23" fmla="*/ 807721 h 3011845"/>
              <a:gd name="connsiteX24" fmla="*/ 6920826 w 9582538"/>
              <a:gd name="connsiteY24" fmla="*/ 491491 h 3011845"/>
              <a:gd name="connsiteX25" fmla="*/ 7244676 w 9582538"/>
              <a:gd name="connsiteY25" fmla="*/ 986791 h 3011845"/>
              <a:gd name="connsiteX26" fmla="*/ 7526616 w 9582538"/>
              <a:gd name="connsiteY26" fmla="*/ 1163956 h 3011845"/>
              <a:gd name="connsiteX27" fmla="*/ 7840941 w 9582538"/>
              <a:gd name="connsiteY27" fmla="*/ 944881 h 3011845"/>
              <a:gd name="connsiteX28" fmla="*/ 8132406 w 9582538"/>
              <a:gd name="connsiteY28" fmla="*/ 781051 h 3011845"/>
              <a:gd name="connsiteX29" fmla="*/ 8410536 w 9582538"/>
              <a:gd name="connsiteY29" fmla="*/ 1672591 h 3011845"/>
              <a:gd name="connsiteX30" fmla="*/ 8702001 w 9582538"/>
              <a:gd name="connsiteY30" fmla="*/ 672466 h 3011845"/>
              <a:gd name="connsiteX31" fmla="*/ 9023946 w 9582538"/>
              <a:gd name="connsiteY31" fmla="*/ 1943101 h 3011845"/>
              <a:gd name="connsiteX32" fmla="*/ 9582538 w 9582538"/>
              <a:gd name="connsiteY32" fmla="*/ 3011845 h 3011845"/>
              <a:gd name="connsiteX0" fmla="*/ 0 w 9582538"/>
              <a:gd name="connsiteY0" fmla="*/ 501910 h 3011845"/>
              <a:gd name="connsiteX1" fmla="*/ 186612 w 9582538"/>
              <a:gd name="connsiteY1" fmla="*/ 991767 h 3011845"/>
              <a:gd name="connsiteX2" fmla="*/ 312575 w 9582538"/>
              <a:gd name="connsiteY2" fmla="*/ 1383653 h 3011845"/>
              <a:gd name="connsiteX3" fmla="*/ 606490 w 9582538"/>
              <a:gd name="connsiteY3" fmla="*/ 138016 h 3011845"/>
              <a:gd name="connsiteX4" fmla="*/ 877077 w 9582538"/>
              <a:gd name="connsiteY4" fmla="*/ 175339 h 3011845"/>
              <a:gd name="connsiteX5" fmla="*/ 1203649 w 9582538"/>
              <a:gd name="connsiteY5" fmla="*/ 394608 h 3011845"/>
              <a:gd name="connsiteX6" fmla="*/ 1504794 w 9582538"/>
              <a:gd name="connsiteY6" fmla="*/ 417624 h 3011845"/>
              <a:gd name="connsiteX7" fmla="*/ 1814804 w 9582538"/>
              <a:gd name="connsiteY7" fmla="*/ 1500286 h 3011845"/>
              <a:gd name="connsiteX8" fmla="*/ 2122714 w 9582538"/>
              <a:gd name="connsiteY8" fmla="*/ 296637 h 3011845"/>
              <a:gd name="connsiteX9" fmla="*/ 2416628 w 9582538"/>
              <a:gd name="connsiteY9" fmla="*/ 26049 h 3011845"/>
              <a:gd name="connsiteX10" fmla="*/ 2719873 w 9582538"/>
              <a:gd name="connsiteY10" fmla="*/ 1360325 h 3011845"/>
              <a:gd name="connsiteX11" fmla="*/ 2984345 w 9582538"/>
              <a:gd name="connsiteY11" fmla="*/ 1293092 h 3011845"/>
              <a:gd name="connsiteX12" fmla="*/ 3295852 w 9582538"/>
              <a:gd name="connsiteY12" fmla="*/ 1470607 h 3011845"/>
              <a:gd name="connsiteX13" fmla="*/ 3596359 w 9582538"/>
              <a:gd name="connsiteY13" fmla="*/ 1350403 h 3011845"/>
              <a:gd name="connsiteX14" fmla="*/ 3918439 w 9582538"/>
              <a:gd name="connsiteY14" fmla="*/ 464230 h 3011845"/>
              <a:gd name="connsiteX15" fmla="*/ 4208106 w 9582538"/>
              <a:gd name="connsiteY15" fmla="*/ 228600 h 3011845"/>
              <a:gd name="connsiteX16" fmla="*/ 4497666 w 9582538"/>
              <a:gd name="connsiteY16" fmla="*/ 308610 h 3011845"/>
              <a:gd name="connsiteX17" fmla="*/ 4791036 w 9582538"/>
              <a:gd name="connsiteY17" fmla="*/ 0 h 3011845"/>
              <a:gd name="connsiteX18" fmla="*/ 5130126 w 9582538"/>
              <a:gd name="connsiteY18" fmla="*/ 300990 h 3011845"/>
              <a:gd name="connsiteX19" fmla="*/ 5442546 w 9582538"/>
              <a:gd name="connsiteY19" fmla="*/ 361950 h 3011845"/>
              <a:gd name="connsiteX20" fmla="*/ 5701626 w 9582538"/>
              <a:gd name="connsiteY20" fmla="*/ 697230 h 3011845"/>
              <a:gd name="connsiteX21" fmla="*/ 6019761 w 9582538"/>
              <a:gd name="connsiteY21" fmla="*/ 240031 h 3011845"/>
              <a:gd name="connsiteX22" fmla="*/ 6318846 w 9582538"/>
              <a:gd name="connsiteY22" fmla="*/ 1664971 h 3011845"/>
              <a:gd name="connsiteX23" fmla="*/ 6604596 w 9582538"/>
              <a:gd name="connsiteY23" fmla="*/ 807721 h 3011845"/>
              <a:gd name="connsiteX24" fmla="*/ 6920826 w 9582538"/>
              <a:gd name="connsiteY24" fmla="*/ 491491 h 3011845"/>
              <a:gd name="connsiteX25" fmla="*/ 7244676 w 9582538"/>
              <a:gd name="connsiteY25" fmla="*/ 986791 h 3011845"/>
              <a:gd name="connsiteX26" fmla="*/ 7526616 w 9582538"/>
              <a:gd name="connsiteY26" fmla="*/ 1163956 h 3011845"/>
              <a:gd name="connsiteX27" fmla="*/ 7840941 w 9582538"/>
              <a:gd name="connsiteY27" fmla="*/ 944881 h 3011845"/>
              <a:gd name="connsiteX28" fmla="*/ 8132406 w 9582538"/>
              <a:gd name="connsiteY28" fmla="*/ 781051 h 3011845"/>
              <a:gd name="connsiteX29" fmla="*/ 8410536 w 9582538"/>
              <a:gd name="connsiteY29" fmla="*/ 1672591 h 3011845"/>
              <a:gd name="connsiteX30" fmla="*/ 8702001 w 9582538"/>
              <a:gd name="connsiteY30" fmla="*/ 672466 h 3011845"/>
              <a:gd name="connsiteX31" fmla="*/ 9023946 w 9582538"/>
              <a:gd name="connsiteY31" fmla="*/ 1943101 h 3011845"/>
              <a:gd name="connsiteX32" fmla="*/ 9117291 w 9582538"/>
              <a:gd name="connsiteY32" fmla="*/ 2124076 h 3011845"/>
              <a:gd name="connsiteX33" fmla="*/ 9582538 w 9582538"/>
              <a:gd name="connsiteY33" fmla="*/ 3011845 h 3011845"/>
              <a:gd name="connsiteX0" fmla="*/ 0 w 9582538"/>
              <a:gd name="connsiteY0" fmla="*/ 501910 h 3011845"/>
              <a:gd name="connsiteX1" fmla="*/ 186612 w 9582538"/>
              <a:gd name="connsiteY1" fmla="*/ 991767 h 3011845"/>
              <a:gd name="connsiteX2" fmla="*/ 312575 w 9582538"/>
              <a:gd name="connsiteY2" fmla="*/ 1383653 h 3011845"/>
              <a:gd name="connsiteX3" fmla="*/ 606490 w 9582538"/>
              <a:gd name="connsiteY3" fmla="*/ 138016 h 3011845"/>
              <a:gd name="connsiteX4" fmla="*/ 877077 w 9582538"/>
              <a:gd name="connsiteY4" fmla="*/ 175339 h 3011845"/>
              <a:gd name="connsiteX5" fmla="*/ 1203649 w 9582538"/>
              <a:gd name="connsiteY5" fmla="*/ 394608 h 3011845"/>
              <a:gd name="connsiteX6" fmla="*/ 1504794 w 9582538"/>
              <a:gd name="connsiteY6" fmla="*/ 417624 h 3011845"/>
              <a:gd name="connsiteX7" fmla="*/ 1814804 w 9582538"/>
              <a:gd name="connsiteY7" fmla="*/ 1500286 h 3011845"/>
              <a:gd name="connsiteX8" fmla="*/ 2122714 w 9582538"/>
              <a:gd name="connsiteY8" fmla="*/ 296637 h 3011845"/>
              <a:gd name="connsiteX9" fmla="*/ 2416628 w 9582538"/>
              <a:gd name="connsiteY9" fmla="*/ 26049 h 3011845"/>
              <a:gd name="connsiteX10" fmla="*/ 2719873 w 9582538"/>
              <a:gd name="connsiteY10" fmla="*/ 1360325 h 3011845"/>
              <a:gd name="connsiteX11" fmla="*/ 2984345 w 9582538"/>
              <a:gd name="connsiteY11" fmla="*/ 1293092 h 3011845"/>
              <a:gd name="connsiteX12" fmla="*/ 3295852 w 9582538"/>
              <a:gd name="connsiteY12" fmla="*/ 1470607 h 3011845"/>
              <a:gd name="connsiteX13" fmla="*/ 3596359 w 9582538"/>
              <a:gd name="connsiteY13" fmla="*/ 1350403 h 3011845"/>
              <a:gd name="connsiteX14" fmla="*/ 3918439 w 9582538"/>
              <a:gd name="connsiteY14" fmla="*/ 464230 h 3011845"/>
              <a:gd name="connsiteX15" fmla="*/ 4208106 w 9582538"/>
              <a:gd name="connsiteY15" fmla="*/ 228600 h 3011845"/>
              <a:gd name="connsiteX16" fmla="*/ 4497666 w 9582538"/>
              <a:gd name="connsiteY16" fmla="*/ 308610 h 3011845"/>
              <a:gd name="connsiteX17" fmla="*/ 4791036 w 9582538"/>
              <a:gd name="connsiteY17" fmla="*/ 0 h 3011845"/>
              <a:gd name="connsiteX18" fmla="*/ 5130126 w 9582538"/>
              <a:gd name="connsiteY18" fmla="*/ 300990 h 3011845"/>
              <a:gd name="connsiteX19" fmla="*/ 5442546 w 9582538"/>
              <a:gd name="connsiteY19" fmla="*/ 361950 h 3011845"/>
              <a:gd name="connsiteX20" fmla="*/ 5701626 w 9582538"/>
              <a:gd name="connsiteY20" fmla="*/ 697230 h 3011845"/>
              <a:gd name="connsiteX21" fmla="*/ 6019761 w 9582538"/>
              <a:gd name="connsiteY21" fmla="*/ 240031 h 3011845"/>
              <a:gd name="connsiteX22" fmla="*/ 6318846 w 9582538"/>
              <a:gd name="connsiteY22" fmla="*/ 1664971 h 3011845"/>
              <a:gd name="connsiteX23" fmla="*/ 6604596 w 9582538"/>
              <a:gd name="connsiteY23" fmla="*/ 807721 h 3011845"/>
              <a:gd name="connsiteX24" fmla="*/ 6920826 w 9582538"/>
              <a:gd name="connsiteY24" fmla="*/ 491491 h 3011845"/>
              <a:gd name="connsiteX25" fmla="*/ 7244676 w 9582538"/>
              <a:gd name="connsiteY25" fmla="*/ 986791 h 3011845"/>
              <a:gd name="connsiteX26" fmla="*/ 7526616 w 9582538"/>
              <a:gd name="connsiteY26" fmla="*/ 1163956 h 3011845"/>
              <a:gd name="connsiteX27" fmla="*/ 7840941 w 9582538"/>
              <a:gd name="connsiteY27" fmla="*/ 944881 h 3011845"/>
              <a:gd name="connsiteX28" fmla="*/ 8132406 w 9582538"/>
              <a:gd name="connsiteY28" fmla="*/ 781051 h 3011845"/>
              <a:gd name="connsiteX29" fmla="*/ 8410536 w 9582538"/>
              <a:gd name="connsiteY29" fmla="*/ 1672591 h 3011845"/>
              <a:gd name="connsiteX30" fmla="*/ 8702001 w 9582538"/>
              <a:gd name="connsiteY30" fmla="*/ 672466 h 3011845"/>
              <a:gd name="connsiteX31" fmla="*/ 9023946 w 9582538"/>
              <a:gd name="connsiteY31" fmla="*/ 1943101 h 3011845"/>
              <a:gd name="connsiteX32" fmla="*/ 9307791 w 9582538"/>
              <a:gd name="connsiteY32" fmla="*/ 1651636 h 3011845"/>
              <a:gd name="connsiteX33" fmla="*/ 9582538 w 9582538"/>
              <a:gd name="connsiteY33" fmla="*/ 3011845 h 3011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9582538" h="3011845">
                <a:moveTo>
                  <a:pt x="0" y="501910"/>
                </a:moveTo>
                <a:lnTo>
                  <a:pt x="186612" y="991767"/>
                </a:lnTo>
                <a:lnTo>
                  <a:pt x="312575" y="1383653"/>
                </a:lnTo>
                <a:lnTo>
                  <a:pt x="606490" y="138016"/>
                </a:lnTo>
                <a:lnTo>
                  <a:pt x="877077" y="175339"/>
                </a:lnTo>
                <a:lnTo>
                  <a:pt x="1203649" y="394608"/>
                </a:lnTo>
                <a:lnTo>
                  <a:pt x="1504794" y="417624"/>
                </a:lnTo>
                <a:lnTo>
                  <a:pt x="1814804" y="1500286"/>
                </a:lnTo>
                <a:lnTo>
                  <a:pt x="2122714" y="296637"/>
                </a:lnTo>
                <a:lnTo>
                  <a:pt x="2416628" y="26049"/>
                </a:lnTo>
                <a:lnTo>
                  <a:pt x="2719873" y="1360325"/>
                </a:lnTo>
                <a:lnTo>
                  <a:pt x="2984345" y="1293092"/>
                </a:lnTo>
                <a:lnTo>
                  <a:pt x="3295852" y="1470607"/>
                </a:lnTo>
                <a:lnTo>
                  <a:pt x="3596359" y="1350403"/>
                </a:lnTo>
                <a:lnTo>
                  <a:pt x="3918439" y="464230"/>
                </a:lnTo>
                <a:lnTo>
                  <a:pt x="4208106" y="228600"/>
                </a:lnTo>
                <a:lnTo>
                  <a:pt x="4497666" y="308610"/>
                </a:lnTo>
                <a:lnTo>
                  <a:pt x="4791036" y="0"/>
                </a:lnTo>
                <a:lnTo>
                  <a:pt x="5130126" y="300990"/>
                </a:lnTo>
                <a:lnTo>
                  <a:pt x="5442546" y="361950"/>
                </a:lnTo>
                <a:lnTo>
                  <a:pt x="5701626" y="697230"/>
                </a:lnTo>
                <a:lnTo>
                  <a:pt x="6019761" y="240031"/>
                </a:lnTo>
                <a:lnTo>
                  <a:pt x="6318846" y="1664971"/>
                </a:lnTo>
                <a:lnTo>
                  <a:pt x="6604596" y="807721"/>
                </a:lnTo>
                <a:lnTo>
                  <a:pt x="6920826" y="491491"/>
                </a:lnTo>
                <a:lnTo>
                  <a:pt x="7244676" y="986791"/>
                </a:lnTo>
                <a:lnTo>
                  <a:pt x="7526616" y="1163956"/>
                </a:lnTo>
                <a:lnTo>
                  <a:pt x="7840941" y="944881"/>
                </a:lnTo>
                <a:lnTo>
                  <a:pt x="8132406" y="781051"/>
                </a:lnTo>
                <a:lnTo>
                  <a:pt x="8410536" y="1672591"/>
                </a:lnTo>
                <a:lnTo>
                  <a:pt x="8702001" y="672466"/>
                </a:lnTo>
                <a:lnTo>
                  <a:pt x="9023946" y="1943101"/>
                </a:lnTo>
                <a:lnTo>
                  <a:pt x="9307791" y="1651636"/>
                </a:lnTo>
                <a:lnTo>
                  <a:pt x="9582538" y="3011845"/>
                </a:lnTo>
              </a:path>
            </a:pathLst>
          </a:custGeom>
          <a:noFill/>
          <a:ln w="76200">
            <a:solidFill>
              <a:srgbClr val="00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3C32A7F-27B9-C48D-A87F-3777B7F26DE0}"/>
              </a:ext>
            </a:extLst>
          </p:cNvPr>
          <p:cNvGrpSpPr/>
          <p:nvPr/>
        </p:nvGrpSpPr>
        <p:grpSpPr>
          <a:xfrm>
            <a:off x="1989628" y="5112401"/>
            <a:ext cx="7032575" cy="792100"/>
            <a:chOff x="3727835" y="2517096"/>
            <a:chExt cx="11569703" cy="130313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B03D0F4-FC66-49DA-2D16-1E1FD589DB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80514" y="2517096"/>
              <a:ext cx="7917024" cy="1295922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8C6CF26-8A48-8FC6-A9BB-2DD3BFE65C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27835" y="2517096"/>
              <a:ext cx="3657345" cy="1303130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EDF4E1EB-334E-FD54-FEAD-0B2029C044E4}"/>
              </a:ext>
            </a:extLst>
          </p:cNvPr>
          <p:cNvSpPr/>
          <p:nvPr/>
        </p:nvSpPr>
        <p:spPr>
          <a:xfrm>
            <a:off x="864151" y="3420648"/>
            <a:ext cx="4261988" cy="88829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B8667BD-2297-9451-A310-386CBD9D5CF9}"/>
              </a:ext>
            </a:extLst>
          </p:cNvPr>
          <p:cNvCxnSpPr/>
          <p:nvPr/>
        </p:nvCxnSpPr>
        <p:spPr>
          <a:xfrm>
            <a:off x="800100" y="1960245"/>
            <a:ext cx="8086725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D73895E0-A9AA-D639-E31B-5B60278E862E}"/>
              </a:ext>
            </a:extLst>
          </p:cNvPr>
          <p:cNvGrpSpPr/>
          <p:nvPr/>
        </p:nvGrpSpPr>
        <p:grpSpPr>
          <a:xfrm>
            <a:off x="5126139" y="3266324"/>
            <a:ext cx="980956" cy="300082"/>
            <a:chOff x="10509811" y="3827674"/>
            <a:chExt cx="1307941" cy="400108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EB938C3-68EE-A615-CCBC-1B244D60E4F6}"/>
                </a:ext>
              </a:extLst>
            </p:cNvPr>
            <p:cNvSpPr/>
            <p:nvPr/>
          </p:nvSpPr>
          <p:spPr>
            <a:xfrm>
              <a:off x="11603619" y="3889095"/>
              <a:ext cx="214133" cy="214133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4A6FCE6-0F0D-1301-5FB1-DCA74A4EC9F9}"/>
                </a:ext>
              </a:extLst>
            </p:cNvPr>
            <p:cNvSpPr txBox="1"/>
            <p:nvPr/>
          </p:nvSpPr>
          <p:spPr>
            <a:xfrm>
              <a:off x="10509811" y="3827674"/>
              <a:ext cx="1105382" cy="400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defTabSz="685800">
                <a:defRPr/>
              </a:pPr>
              <a:r>
                <a:rPr lang="en-US" sz="1350" dirty="0">
                  <a:solidFill>
                    <a:srgbClr val="FF0000"/>
                  </a:solidFill>
                  <a:latin typeface="Aptos Black" panose="020B0004020202020204" pitchFamily="34" charset="0"/>
                </a:rPr>
                <a:t>2024</a:t>
              </a: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AFE9B0B6-B0D5-48B2-53AC-6B17C91234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95785" y="4775442"/>
            <a:ext cx="4626417" cy="120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589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17E3C5D-6F9B-198E-5BB5-5608C2BA31F1}"/>
              </a:ext>
            </a:extLst>
          </p:cNvPr>
          <p:cNvGrpSpPr/>
          <p:nvPr/>
        </p:nvGrpSpPr>
        <p:grpSpPr>
          <a:xfrm>
            <a:off x="114498" y="0"/>
            <a:ext cx="7654464" cy="6770908"/>
            <a:chOff x="186896" y="866219"/>
            <a:chExt cx="4343581" cy="390177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6C8FE79-F88B-D3EE-3540-E4EF3FC49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/>
            </a:blip>
            <a:srcRect l="91350"/>
            <a:stretch>
              <a:fillRect/>
            </a:stretch>
          </p:blipFill>
          <p:spPr>
            <a:xfrm>
              <a:off x="3960109" y="866219"/>
              <a:ext cx="570368" cy="390177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25D6020-7CE0-3162-652D-AB83A9E4B1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86896" y="866219"/>
              <a:ext cx="3572566" cy="3901778"/>
            </a:xfrm>
            <a:prstGeom prst="rect">
              <a:avLst/>
            </a:prstGeom>
          </p:spPr>
        </p:pic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9A36D73A-44A5-0F82-6C6A-66DC4296F6D1}"/>
              </a:ext>
            </a:extLst>
          </p:cNvPr>
          <p:cNvSpPr txBox="1">
            <a:spLocks/>
          </p:cNvSpPr>
          <p:nvPr/>
        </p:nvSpPr>
        <p:spPr>
          <a:xfrm>
            <a:off x="114498" y="0"/>
            <a:ext cx="3924300" cy="5673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1800" dirty="0">
                <a:solidFill>
                  <a:schemeClr val="tx1"/>
                </a:solidFill>
              </a:rPr>
              <a:t>Mass balance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11C72E9-76CE-FE12-CD74-1AF1632F22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3218" y="5368646"/>
            <a:ext cx="5740782" cy="1489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8247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AE21F6B-99D2-5DC4-AE62-E251D0889F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257" y="195943"/>
            <a:ext cx="8621486" cy="646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803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569646B-4C74-04CD-59DE-7B2D1D8F23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9984"/>
            <a:ext cx="9144000" cy="6098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4502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C4616C-5A45-A970-6EB9-60D78F87315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564" t="11896" r="7142" b="25239"/>
          <a:stretch>
            <a:fillRect/>
          </a:stretch>
        </p:blipFill>
        <p:spPr>
          <a:xfrm>
            <a:off x="4425812" y="2129589"/>
            <a:ext cx="4718188" cy="191130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F14969-44EC-CA5E-4C73-48DAAD23F5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6" y="633445"/>
            <a:ext cx="4572396" cy="6224555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B10D3502-957C-E75B-9490-2261B6588C97}"/>
              </a:ext>
            </a:extLst>
          </p:cNvPr>
          <p:cNvSpPr txBox="1">
            <a:spLocks/>
          </p:cNvSpPr>
          <p:nvPr/>
        </p:nvSpPr>
        <p:spPr>
          <a:xfrm>
            <a:off x="114498" y="0"/>
            <a:ext cx="3924300" cy="5673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sz="1800" dirty="0">
                <a:solidFill>
                  <a:schemeClr val="tx1"/>
                </a:solidFill>
              </a:rPr>
              <a:t>Ice Thickness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E71D28-B8EF-7A8B-EF82-0D62824093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5812" y="4332110"/>
            <a:ext cx="4572396" cy="2401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581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0031FA-90A6-1DF3-DDFC-884FBF2AB6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945970F4-7EEC-791C-C222-E5C536DC7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748" y="0"/>
            <a:ext cx="3924300" cy="567348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Velocity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2AF388B-DB2A-3B6F-0C5B-740D31C46B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3231"/>
            <a:ext cx="4572396" cy="62245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B4334ED-330B-003E-051E-84F65D9C58D1}"/>
              </a:ext>
            </a:extLst>
          </p:cNvPr>
          <p:cNvSpPr txBox="1"/>
          <p:nvPr/>
        </p:nvSpPr>
        <p:spPr>
          <a:xfrm>
            <a:off x="5293954" y="728640"/>
            <a:ext cx="2166624" cy="1077218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latin typeface="Aptos Black" panose="020B0004020202020204" pitchFamily="34" charset="0"/>
              </a:rPr>
              <a:t>Go_LIVE</a:t>
            </a:r>
            <a:endParaRPr lang="en-US" sz="1600" dirty="0">
              <a:latin typeface="Aptos Black" panose="020B00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ptos Black" panose="020B0004020202020204" pitchFamily="34" charset="0"/>
              </a:rPr>
              <a:t>ITS_LIVE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ptos Black" panose="020B0004020202020204" pitchFamily="34" charset="0"/>
              </a:rPr>
              <a:t>Friedl et al 2021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ptos Black" panose="020B0004020202020204" pitchFamily="34" charset="0"/>
              </a:rPr>
              <a:t>Luckman</a:t>
            </a:r>
          </a:p>
        </p:txBody>
      </p:sp>
    </p:spTree>
    <p:extLst>
      <p:ext uri="{BB962C8B-B14F-4D97-AF65-F5344CB8AC3E}">
        <p14:creationId xmlns:p14="http://schemas.microsoft.com/office/powerpoint/2010/main" val="1109716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E2CE94-E1FE-E5A6-4000-37F7EE7886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0792514-241D-996B-B759-CF3862316B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3445"/>
            <a:ext cx="4572396" cy="6224555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D2EBCB8-AE5B-643B-4112-9DFE5ECC5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748" y="0"/>
            <a:ext cx="3924300" cy="567348"/>
          </a:xfrm>
        </p:spPr>
        <p:txBody>
          <a:bodyPr>
            <a:normAutofit fontScale="90000"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Tidewater glacier ice discharge</a:t>
            </a:r>
          </a:p>
        </p:txBody>
      </p:sp>
    </p:spTree>
    <p:extLst>
      <p:ext uri="{BB962C8B-B14F-4D97-AF65-F5344CB8AC3E}">
        <p14:creationId xmlns:p14="http://schemas.microsoft.com/office/powerpoint/2010/main" val="3937725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97D08D-B76E-D460-8FEC-395D5DC75A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world&#10;&#10;Description automatically generated">
            <a:extLst>
              <a:ext uri="{FF2B5EF4-FFF2-40B4-BE49-F238E27FC236}">
                <a16:creationId xmlns:a16="http://schemas.microsoft.com/office/drawing/2014/main" id="{FC766642-372F-243F-B386-4294D29B45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33230"/>
            <a:ext cx="4572000" cy="622477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5EB9FC0-A323-1A4F-44D6-8CBFD19D96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748" y="0"/>
            <a:ext cx="3924300" cy="567348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Radar coverage</a:t>
            </a:r>
          </a:p>
        </p:txBody>
      </p:sp>
    </p:spTree>
    <p:extLst>
      <p:ext uri="{BB962C8B-B14F-4D97-AF65-F5344CB8AC3E}">
        <p14:creationId xmlns:p14="http://schemas.microsoft.com/office/powerpoint/2010/main" val="1489787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FD1707-6E11-E076-B88F-EF80192FDB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ap of the world&#10;&#10;Description automatically generated">
            <a:extLst>
              <a:ext uri="{FF2B5EF4-FFF2-40B4-BE49-F238E27FC236}">
                <a16:creationId xmlns:a16="http://schemas.microsoft.com/office/drawing/2014/main" id="{5EEE325D-0DFE-380E-B6DC-CE21EB4D44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33231"/>
            <a:ext cx="4572000" cy="622477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AC8A61E-0933-6E61-EE7B-8456AC44B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748" y="0"/>
            <a:ext cx="4362252" cy="567348"/>
          </a:xfrm>
        </p:spPr>
        <p:txBody>
          <a:bodyPr>
            <a:normAutofit fontScale="90000"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Planned areas for new radar data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16CF316-336F-6638-D8FB-77BAF3207593}"/>
              </a:ext>
            </a:extLst>
          </p:cNvPr>
          <p:cNvSpPr/>
          <p:nvPr/>
        </p:nvSpPr>
        <p:spPr>
          <a:xfrm rot="1956307">
            <a:off x="3348217" y="1010653"/>
            <a:ext cx="886900" cy="1450665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255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EA9F69D-CD2F-6CF7-0014-A5EDFE8D80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15" t="2414" r="39849" b="8029"/>
          <a:stretch>
            <a:fillRect/>
          </a:stretch>
        </p:blipFill>
        <p:spPr>
          <a:xfrm rot="5400000">
            <a:off x="6385919" y="2307215"/>
            <a:ext cx="772279" cy="36438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647505-0E7D-1ABE-C132-1CAD7F9696D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955" t="11695" r="13534" b="48872"/>
          <a:stretch>
            <a:fillRect/>
          </a:stretch>
        </p:blipFill>
        <p:spPr>
          <a:xfrm>
            <a:off x="0" y="103127"/>
            <a:ext cx="9145670" cy="2722575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D651431-15C6-51B6-EE36-70C7767AE0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177" y="2900755"/>
            <a:ext cx="8036379" cy="4957255"/>
          </a:xfrm>
        </p:spPr>
        <p:txBody>
          <a:bodyPr>
            <a:normAutofit/>
          </a:bodyPr>
          <a:lstStyle/>
          <a:p>
            <a:r>
              <a:rPr lang="en-US" sz="1800" i="0" dirty="0">
                <a:solidFill>
                  <a:schemeClr val="tx1"/>
                </a:solidFill>
                <a:effectLst/>
                <a:latin typeface="-apple-system"/>
              </a:rPr>
              <a:t>Detailed </a:t>
            </a:r>
            <a:r>
              <a:rPr lang="en-US" sz="1800" i="0" u="sng" dirty="0">
                <a:solidFill>
                  <a:schemeClr val="tx1"/>
                </a:solidFill>
                <a:effectLst/>
                <a:latin typeface="-apple-system"/>
              </a:rPr>
              <a:t>Svalbard bedrock map</a:t>
            </a:r>
            <a:r>
              <a:rPr lang="en-US" sz="1800" i="0" dirty="0">
                <a:solidFill>
                  <a:schemeClr val="tx1"/>
                </a:solidFill>
                <a:effectLst/>
                <a:latin typeface="-apple-system"/>
              </a:rPr>
              <a:t> using airborne radar 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-apple-system"/>
              </a:rPr>
              <a:t>surveys, particularly at crucial marine glacier fronts</a:t>
            </a:r>
          </a:p>
          <a:p>
            <a:pPr lvl="1"/>
            <a:r>
              <a:rPr lang="en-US" sz="1800" dirty="0">
                <a:solidFill>
                  <a:schemeClr val="tx1"/>
                </a:solidFill>
                <a:latin typeface="-apple-system"/>
              </a:rPr>
              <a:t>Merge relevant land-ice bedrock data; coastal bathymetry, land topography, ice thickness surveys and models</a:t>
            </a:r>
          </a:p>
          <a:p>
            <a:pPr lvl="1"/>
            <a:r>
              <a:rPr lang="en-US" sz="1800" dirty="0">
                <a:solidFill>
                  <a:schemeClr val="tx1"/>
                </a:solidFill>
                <a:latin typeface="-apple-system"/>
              </a:rPr>
              <a:t>Svalbard </a:t>
            </a:r>
            <a:r>
              <a:rPr lang="en-US" sz="1800" u="sng" dirty="0">
                <a:solidFill>
                  <a:schemeClr val="tx1"/>
                </a:solidFill>
                <a:latin typeface="-apple-system"/>
              </a:rPr>
              <a:t>airborne survey</a:t>
            </a:r>
            <a:r>
              <a:rPr lang="en-US" sz="1800" dirty="0">
                <a:solidFill>
                  <a:schemeClr val="tx1"/>
                </a:solidFill>
                <a:latin typeface="-apple-system"/>
              </a:rPr>
              <a:t> May 2027</a:t>
            </a:r>
          </a:p>
          <a:p>
            <a:pPr lvl="1"/>
            <a:r>
              <a:rPr lang="en-US" sz="1800" dirty="0">
                <a:solidFill>
                  <a:schemeClr val="tx1"/>
                </a:solidFill>
                <a:latin typeface="-apple-system"/>
              </a:rPr>
              <a:t>Improve bedrock map with new data and ice thickness modeling </a:t>
            </a:r>
            <a:endParaRPr lang="en-US" sz="1800" b="0" i="0" dirty="0">
              <a:solidFill>
                <a:schemeClr val="tx1"/>
              </a:solidFill>
              <a:effectLst/>
              <a:latin typeface="-apple-system"/>
            </a:endParaRPr>
          </a:p>
          <a:p>
            <a:r>
              <a:rPr lang="en-US" sz="1800" b="0" i="0" dirty="0">
                <a:solidFill>
                  <a:schemeClr val="tx1"/>
                </a:solidFill>
                <a:effectLst/>
                <a:latin typeface="-apple-system"/>
              </a:rPr>
              <a:t>Apply detailed bedrock map in </a:t>
            </a:r>
            <a:r>
              <a:rPr lang="en-US" sz="1800" b="0" i="0" u="sng" dirty="0">
                <a:solidFill>
                  <a:schemeClr val="tx1"/>
                </a:solidFill>
                <a:effectLst/>
                <a:latin typeface="-apple-system"/>
              </a:rPr>
              <a:t>calving rate calculations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-apple-system"/>
              </a:rPr>
              <a:t> for Svalbard's marine-terminating glaciers</a:t>
            </a:r>
          </a:p>
          <a:p>
            <a:pPr lvl="1"/>
            <a:r>
              <a:rPr lang="en-US" sz="1800" b="0" i="0" dirty="0">
                <a:solidFill>
                  <a:schemeClr val="tx1"/>
                </a:solidFill>
                <a:effectLst/>
                <a:latin typeface="-apple-system"/>
              </a:rPr>
              <a:t>Satellite-based mapping of glacier elevation, velocity and glacier front positions in time -&gt; time series of calving for Svalbard glaciers</a:t>
            </a:r>
          </a:p>
          <a:p>
            <a:pPr lvl="1"/>
            <a:r>
              <a:rPr lang="en-US" sz="1800" b="0" i="0" dirty="0">
                <a:solidFill>
                  <a:schemeClr val="tx1"/>
                </a:solidFill>
                <a:effectLst/>
                <a:latin typeface="-apple-system"/>
              </a:rPr>
              <a:t>Use data for training/validation of </a:t>
            </a:r>
            <a:r>
              <a:rPr lang="en-US" sz="1800" b="0" i="0" u="sng" dirty="0">
                <a:solidFill>
                  <a:schemeClr val="tx1"/>
                </a:solidFill>
                <a:effectLst/>
                <a:latin typeface="-apple-system"/>
              </a:rPr>
              <a:t>calving implementation in DTC</a:t>
            </a:r>
          </a:p>
        </p:txBody>
      </p:sp>
    </p:spTree>
    <p:extLst>
      <p:ext uri="{BB962C8B-B14F-4D97-AF65-F5344CB8AC3E}">
        <p14:creationId xmlns:p14="http://schemas.microsoft.com/office/powerpoint/2010/main" val="2682327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A3CBDCF-BFB7-F0A1-AC9D-BD6C0E7F3A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0" y="857250"/>
            <a:ext cx="6858000" cy="5143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CAFA10-61CE-6C0F-7AC6-B5E2CA6ADF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26182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406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FAL8677">
            <a:hlinkClick r:id="" action="ppaction://media"/>
            <a:extLst>
              <a:ext uri="{FF2B5EF4-FFF2-40B4-BE49-F238E27FC236}">
                <a16:creationId xmlns:a16="http://schemas.microsoft.com/office/drawing/2014/main" id="{A30BBDA6-EB8A-F4D7-B0C4-3424830487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464" y="868124"/>
            <a:ext cx="9101486" cy="5120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594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E1720BD-92F0-BF8B-5B15-C88D9D42AE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2B9202-58AE-4514-78A3-4142EC304A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0049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4B57333-9881-3CD3-5481-B1EF25C96C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97" y="710950"/>
            <a:ext cx="8719816" cy="552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7537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1171575" y="5491163"/>
            <a:ext cx="6091628" cy="533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685800" eaLnBrk="1" hangingPunct="1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1800" dirty="0">
                <a:solidFill>
                  <a:prstClr val="black"/>
                </a:solidFill>
                <a:latin typeface="Arial Black" pitchFamily="34" charset="0"/>
              </a:rPr>
              <a:t>Winter balance: </a:t>
            </a:r>
          </a:p>
          <a:p>
            <a:pPr defTabSz="685800" eaLnBrk="1" hangingPunct="1">
              <a:lnSpc>
                <a:spcPct val="50000"/>
              </a:lnSpc>
              <a:spcBef>
                <a:spcPct val="50000"/>
              </a:spcBef>
              <a:defRPr/>
            </a:pPr>
            <a:r>
              <a:rPr lang="en-US" sz="1800" dirty="0">
                <a:solidFill>
                  <a:prstClr val="black"/>
                </a:solidFill>
                <a:latin typeface="Arial Black" pitchFamily="34" charset="0"/>
              </a:rPr>
              <a:t>Snow depth</a:t>
            </a:r>
            <a:endParaRPr lang="nb-NO" sz="1800" dirty="0">
              <a:solidFill>
                <a:prstClr val="black"/>
              </a:solidFill>
              <a:latin typeface="Arial Black" pitchFamily="34" charset="0"/>
            </a:endParaRPr>
          </a:p>
        </p:txBody>
      </p:sp>
      <p:pic>
        <p:nvPicPr>
          <p:cNvPr id="5" name="Picture 2" descr="D:\IPY\Glaciodyn\AUSTFONNA_2007_pics\TDUNSE_AUSTFONNA_15.jpg">
            <a:extLst>
              <a:ext uri="{FF2B5EF4-FFF2-40B4-BE49-F238E27FC236}">
                <a16:creationId xmlns:a16="http://schemas.microsoft.com/office/drawing/2014/main" id="{51A0FA93-9C55-9305-0831-0125796C41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8044" r="29365"/>
          <a:stretch/>
        </p:blipFill>
        <p:spPr bwMode="auto">
          <a:xfrm>
            <a:off x="1070357" y="-20826"/>
            <a:ext cx="7046832" cy="6878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4">
            <a:extLst>
              <a:ext uri="{FF2B5EF4-FFF2-40B4-BE49-F238E27FC236}">
                <a16:creationId xmlns:a16="http://schemas.microsoft.com/office/drawing/2014/main" id="{74039608-1C7F-84D3-27E4-920FFFD286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523" y="6256911"/>
            <a:ext cx="367307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685800">
              <a:spcBef>
                <a:spcPct val="50000"/>
              </a:spcBef>
              <a:defRPr/>
            </a:pPr>
            <a:r>
              <a:rPr 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Winter mass balance</a:t>
            </a:r>
            <a:endParaRPr lang="nb-NO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5581363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CC5D7A0-0014-4F28-AF2D-B53AF0F69E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5192"/>
            <a:ext cx="9144000" cy="4547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8205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P1000752">
            <a:extLst>
              <a:ext uri="{FF2B5EF4-FFF2-40B4-BE49-F238E27FC236}">
                <a16:creationId xmlns:a16="http://schemas.microsoft.com/office/drawing/2014/main" id="{089B994B-835A-F826-DDE9-7B44CE1EB50D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3338" y="1531348"/>
            <a:ext cx="4227894" cy="317128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3" descr="P1000756">
            <a:extLst>
              <a:ext uri="{FF2B5EF4-FFF2-40B4-BE49-F238E27FC236}">
                <a16:creationId xmlns:a16="http://schemas.microsoft.com/office/drawing/2014/main" id="{F4F92DAA-A41D-9EE2-5698-4257C294A82A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85031" y="1531348"/>
            <a:ext cx="4391324" cy="317128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Text Box 4">
            <a:extLst>
              <a:ext uri="{FF2B5EF4-FFF2-40B4-BE49-F238E27FC236}">
                <a16:creationId xmlns:a16="http://schemas.microsoft.com/office/drawing/2014/main" id="{41CA202E-94C7-4E5C-D20D-ED2AE2104E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523" y="6256911"/>
            <a:ext cx="367307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685800">
              <a:spcBef>
                <a:spcPct val="50000"/>
              </a:spcBef>
              <a:defRPr/>
            </a:pPr>
            <a:r>
              <a:rPr lang="en-US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Winter mass balance</a:t>
            </a:r>
            <a:endParaRPr lang="nb-NO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38344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My default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y default theme" id="{557A3145-382C-4F4C-88EA-E863EA5BAB4D}" vid="{C693BD3F-1631-4672-936B-6B89A19DBAF0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1626</TotalTime>
  <Words>247</Words>
  <Application>Microsoft Office PowerPoint</Application>
  <PresentationFormat>On-screen Show (4:3)</PresentationFormat>
  <Paragraphs>67</Paragraphs>
  <Slides>29</Slides>
  <Notes>5</Notes>
  <HiddenSlides>0</HiddenSlides>
  <MMClips>2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7" baseType="lpstr">
      <vt:lpstr>-apple-system</vt:lpstr>
      <vt:lpstr>Aptos</vt:lpstr>
      <vt:lpstr>Aptos Black</vt:lpstr>
      <vt:lpstr>Aptos Display</vt:lpstr>
      <vt:lpstr>Arial</vt:lpstr>
      <vt:lpstr>Arial Black</vt:lpstr>
      <vt:lpstr>Calibri</vt:lpstr>
      <vt:lpstr>Calibri Light</vt:lpstr>
      <vt:lpstr>Times New Roman</vt:lpstr>
      <vt:lpstr>Verdana</vt:lpstr>
      <vt:lpstr>Office Theme</vt:lpstr>
      <vt:lpstr>Custom Design</vt:lpstr>
      <vt:lpstr>5_Office Theme</vt:lpstr>
      <vt:lpstr>1_Office Theme</vt:lpstr>
      <vt:lpstr>My default theme</vt:lpstr>
      <vt:lpstr>3_Office Theme</vt:lpstr>
      <vt:lpstr>4_Office Theme</vt:lpstr>
      <vt:lpstr>Photo Editor Photo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Velocity</vt:lpstr>
      <vt:lpstr>Tidewater glacier ice discharge</vt:lpstr>
      <vt:lpstr>Radar coverage</vt:lpstr>
      <vt:lpstr>Planned areas for new radar data</vt:lpstr>
      <vt:lpstr>PowerPoint Presentation</vt:lpstr>
    </vt:vector>
  </TitlesOfParts>
  <Company>Norsk Polarinstitutt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Geir Moholdt</dc:creator>
  <cp:lastModifiedBy>Jack Kohler</cp:lastModifiedBy>
  <cp:revision>210</cp:revision>
  <dcterms:created xsi:type="dcterms:W3CDTF">2014-03-31T15:33:39Z</dcterms:created>
  <dcterms:modified xsi:type="dcterms:W3CDTF">2026-04-21T20:51:54Z</dcterms:modified>
</cp:coreProperties>
</file>