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98" d="100"/>
          <a:sy n="98" d="100"/>
        </p:scale>
        <p:origin x="108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8BB78-04C7-8C64-7B3F-E2FF900B91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3B5B6E-6E69-B606-61FB-89E8509DBB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23AB15-4610-8C7D-5EFD-F22DAA09B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3FA79-47FD-41EF-9306-04517F1AC6CD}" type="datetimeFigureOut">
              <a:rPr lang="en-GB" smtClean="0"/>
              <a:t>20/10/2023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14DEF8-E80C-C2D8-683C-4B540FD2E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5781A5-6648-CE65-599C-CAC80E553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220C0-A868-40E3-ACDD-0430DBDB28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7407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42704-2C5F-1AB9-947D-015201079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39F438-546B-4645-43F4-B98715E007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96BC1-B415-0BDF-0D30-49789A87E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3FA79-47FD-41EF-9306-04517F1AC6CD}" type="datetimeFigureOut">
              <a:rPr lang="en-GB" smtClean="0"/>
              <a:t>20/10/2023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01E49A-F4A8-36BD-9828-9A5D2BB40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2BE149-9732-8D23-84CC-50ABF2753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220C0-A868-40E3-ACDD-0430DBDB28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3757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56F189D-8D5C-120F-9294-FF8085C469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E62158-5113-D8E9-2039-31AE23D74D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250CC3-62C2-D9E3-1E95-88CB06892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3FA79-47FD-41EF-9306-04517F1AC6CD}" type="datetimeFigureOut">
              <a:rPr lang="en-GB" smtClean="0"/>
              <a:t>20/10/2023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15B020-2415-3E87-30F9-5F5B93731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71738-C012-BBA3-0D75-4CE420A78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220C0-A868-40E3-ACDD-0430DBDB28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0766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277757-3D74-0513-9DC1-A3F5C849D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C59D22-15E8-B421-97F1-64DB2F199A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F15DDE-5469-ABD1-2742-0848228F4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3FA79-47FD-41EF-9306-04517F1AC6CD}" type="datetimeFigureOut">
              <a:rPr lang="en-GB" smtClean="0"/>
              <a:t>20/10/2023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A9DC09-4E71-0A6E-3C33-146FD30CB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7A97B4-DC39-F26F-03D9-0535A9AD1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220C0-A868-40E3-ACDD-0430DBDB28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7129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8690E-1899-51EE-6FEB-23867ABC0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15B0EE-EABD-5167-5266-4F02278FE8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13564-9492-15C0-8B45-C85EA9083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3FA79-47FD-41EF-9306-04517F1AC6CD}" type="datetimeFigureOut">
              <a:rPr lang="en-GB" smtClean="0"/>
              <a:t>20/10/2023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C516E3-D670-FCB5-D56B-7FBEFFF1E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93085A-C12C-3B57-BBFD-1DF732268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220C0-A868-40E3-ACDD-0430DBDB28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0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8054D-44C6-5454-662C-3727AF9AC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F16A2-0FFB-2D31-82F3-77594ABF5F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78720C-9314-A914-72B9-CD8A636829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776B7E-232D-8A50-F0C1-B2A07D110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3FA79-47FD-41EF-9306-04517F1AC6CD}" type="datetimeFigureOut">
              <a:rPr lang="en-GB" smtClean="0"/>
              <a:t>20/10/2023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3BEE6E-0556-1581-5598-47182C6C8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527883-9513-DAEF-4B0C-53935EA36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220C0-A868-40E3-ACDD-0430DBDB28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0387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153B6-5C2D-F6D2-2F51-7394761BB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E09EF6-583F-3043-0737-F45A3A3AF5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95AE7E-2A4F-6508-01D7-2A348A2C29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A58325-550D-255F-D3B9-15ED804638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D05F20-8CA9-7422-389C-77C914F572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CA79D4-FD8F-0F2A-9B44-6177CEB1B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3FA79-47FD-41EF-9306-04517F1AC6CD}" type="datetimeFigureOut">
              <a:rPr lang="en-GB" smtClean="0"/>
              <a:t>20/10/2023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42C5C0-6242-2563-5620-11F8F1A8E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1BDCF7E-CEEA-CDB1-C957-08487F420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220C0-A868-40E3-ACDD-0430DBDB28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4024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1F4D4-6BF7-667D-A980-760F3E776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1C473F-83EB-9579-08F8-B1294FAD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3FA79-47FD-41EF-9306-04517F1AC6CD}" type="datetimeFigureOut">
              <a:rPr lang="en-GB" smtClean="0"/>
              <a:t>20/10/2023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ED7829-F02D-D89B-34B9-3996A7891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DABAEB-E515-662A-751A-54B28D430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220C0-A868-40E3-ACDD-0430DBDB28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2064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05C031-E404-9E1F-86D6-F6F8CC544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3FA79-47FD-41EF-9306-04517F1AC6CD}" type="datetimeFigureOut">
              <a:rPr lang="en-GB" smtClean="0"/>
              <a:t>20/10/2023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B61D34-8892-3629-0E0B-9E73BA85F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1A0E18-E940-8D76-0A3A-EC7BA987D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220C0-A868-40E3-ACDD-0430DBDB28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4715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B52E2-9021-118B-2D0C-88A7B8567F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4C504-DCA6-6BC5-1892-0FAC2D35B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3AD201-D27B-E7DB-37F1-61DDDDC896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896A71-15F0-4744-5493-A7F822054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3FA79-47FD-41EF-9306-04517F1AC6CD}" type="datetimeFigureOut">
              <a:rPr lang="en-GB" smtClean="0"/>
              <a:t>20/10/2023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A8300B-50A2-93CA-1658-AA84FD278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032E44-2319-CA89-F415-FD9EE819A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220C0-A868-40E3-ACDD-0430DBDB28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9999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9ED98-B141-0B66-85F9-43DEDEE7E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57E64BF-04F4-E5BE-4FDE-BD9C70D474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1620BB-5275-DAA2-8AF0-BFDC971109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BC3B66-FEAB-FD74-B460-4BEDF0ECD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3FA79-47FD-41EF-9306-04517F1AC6CD}" type="datetimeFigureOut">
              <a:rPr lang="en-GB" smtClean="0"/>
              <a:t>20/10/2023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57DA1D-1517-F962-2255-338CB277C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E270E4-0F34-8A09-062B-AE577B1E6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220C0-A868-40E3-ACDD-0430DBDB28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0032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FE58D-B354-323A-68B1-64C65BED2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045E42-A1A8-72DB-9A16-2E73C92BB5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74310B-CA8A-348A-AAAB-202CF9E466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3FA79-47FD-41EF-9306-04517F1AC6CD}" type="datetimeFigureOut">
              <a:rPr lang="en-GB" smtClean="0"/>
              <a:t>20/10/2023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70078D-EF9C-05F5-70F6-53029B9ECB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15DF88-07A7-8378-E2A7-4BA97EE76B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220C0-A868-40E3-ACDD-0430DBDB28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3042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CB57DE3-CFF6-CA4B-48B0-30263D9F0B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562" t="22983" r="27364" b="7801"/>
          <a:stretch/>
        </p:blipFill>
        <p:spPr>
          <a:xfrm>
            <a:off x="155643" y="322028"/>
            <a:ext cx="5282120" cy="48541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53BE5AF-BFC4-98EB-454D-FF2972AA08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473" t="15925" r="21513" b="13295"/>
          <a:stretch/>
        </p:blipFill>
        <p:spPr>
          <a:xfrm>
            <a:off x="5437763" y="322027"/>
            <a:ext cx="6515380" cy="5436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061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NINA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Vegard Sandøy Bråthen</dc:creator>
  <cp:lastModifiedBy>Vegard Sandøy Bråthen</cp:lastModifiedBy>
  <cp:revision>2</cp:revision>
  <dcterms:created xsi:type="dcterms:W3CDTF">2023-10-20T07:15:51Z</dcterms:created>
  <dcterms:modified xsi:type="dcterms:W3CDTF">2023-10-20T07:23:16Z</dcterms:modified>
</cp:coreProperties>
</file>