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4660"/>
  </p:normalViewPr>
  <p:slideViewPr>
    <p:cSldViewPr snapToGrid="0">
      <p:cViewPr>
        <p:scale>
          <a:sx n="110" d="100"/>
          <a:sy n="110" d="100"/>
        </p:scale>
        <p:origin x="2268" y="-28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3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839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04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025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128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13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462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86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678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054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85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5ECF6-DAD0-4DA7-BF66-2CCFFC81FD99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D7495-2642-4976-8A81-266F43FEAB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23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8" Type="http://schemas.openxmlformats.org/officeDocument/2006/relationships/image" Target="../media/image12.png"/><Relationship Id="rId26" Type="http://schemas.microsoft.com/office/2007/relationships/hdphoto" Target="../media/hdphoto8.wdp"/><Relationship Id="rId39" Type="http://schemas.openxmlformats.org/officeDocument/2006/relationships/image" Target="../media/image25.png"/><Relationship Id="rId21" Type="http://schemas.microsoft.com/office/2007/relationships/hdphoto" Target="../media/hdphoto7.wdp"/><Relationship Id="rId34" Type="http://schemas.openxmlformats.org/officeDocument/2006/relationships/image" Target="../media/image22.png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5" Type="http://schemas.openxmlformats.org/officeDocument/2006/relationships/image" Target="../media/image17.png"/><Relationship Id="rId33" Type="http://schemas.openxmlformats.org/officeDocument/2006/relationships/image" Target="../media/image21.png"/><Relationship Id="rId38" Type="http://schemas.microsoft.com/office/2007/relationships/hdphoto" Target="../media/hdphoto13.wdp"/><Relationship Id="rId2" Type="http://schemas.openxmlformats.org/officeDocument/2006/relationships/image" Target="../media/image1.jpeg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24" Type="http://schemas.openxmlformats.org/officeDocument/2006/relationships/image" Target="../media/image16.png"/><Relationship Id="rId32" Type="http://schemas.microsoft.com/office/2007/relationships/hdphoto" Target="../media/hdphoto11.wdp"/><Relationship Id="rId37" Type="http://schemas.openxmlformats.org/officeDocument/2006/relationships/image" Target="../media/image24.png"/><Relationship Id="rId40" Type="http://schemas.microsoft.com/office/2007/relationships/hdphoto" Target="../media/hdphoto14.wdp"/><Relationship Id="rId5" Type="http://schemas.openxmlformats.org/officeDocument/2006/relationships/image" Target="../media/image4.png"/><Relationship Id="rId15" Type="http://schemas.microsoft.com/office/2007/relationships/hdphoto" Target="../media/hdphoto4.wdp"/><Relationship Id="rId23" Type="http://schemas.openxmlformats.org/officeDocument/2006/relationships/image" Target="../media/image15.png"/><Relationship Id="rId28" Type="http://schemas.microsoft.com/office/2007/relationships/hdphoto" Target="../media/hdphoto9.wdp"/><Relationship Id="rId36" Type="http://schemas.microsoft.com/office/2007/relationships/hdphoto" Target="../media/hdphoto12.wdp"/><Relationship Id="rId10" Type="http://schemas.microsoft.com/office/2007/relationships/hdphoto" Target="../media/hdphoto2.wdp"/><Relationship Id="rId19" Type="http://schemas.microsoft.com/office/2007/relationships/hdphoto" Target="../media/hdphoto6.wdp"/><Relationship Id="rId31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8.png"/><Relationship Id="rId30" Type="http://schemas.microsoft.com/office/2007/relationships/hdphoto" Target="../media/hdphoto10.wdp"/><Relationship Id="rId35" Type="http://schemas.openxmlformats.org/officeDocument/2006/relationships/image" Target="../media/image23.png"/><Relationship Id="rId8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D7158A2-D659-3E95-FA9A-D0CA199BF8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46732">
            <a:off x="525998" y="1042034"/>
            <a:ext cx="899940" cy="1024931"/>
          </a:xfrm>
          <a:prstGeom prst="rect">
            <a:avLst/>
          </a:prstGeom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BEBC055-68D6-1BB2-FBAC-56B748C094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6114"/>
              </p:ext>
            </p:extLst>
          </p:nvPr>
        </p:nvGraphicFramePr>
        <p:xfrm>
          <a:off x="-18797" y="0"/>
          <a:ext cx="6924564" cy="121919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66797">
                  <a:extLst>
                    <a:ext uri="{9D8B030D-6E8A-4147-A177-3AD203B41FA5}">
                      <a16:colId xmlns:a16="http://schemas.microsoft.com/office/drawing/2014/main" val="815544406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1677538491"/>
                    </a:ext>
                  </a:extLst>
                </a:gridCol>
                <a:gridCol w="834189">
                  <a:extLst>
                    <a:ext uri="{9D8B030D-6E8A-4147-A177-3AD203B41FA5}">
                      <a16:colId xmlns:a16="http://schemas.microsoft.com/office/drawing/2014/main" val="262687162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286308190"/>
                    </a:ext>
                  </a:extLst>
                </a:gridCol>
                <a:gridCol w="906020">
                  <a:extLst>
                    <a:ext uri="{9D8B030D-6E8A-4147-A177-3AD203B41FA5}">
                      <a16:colId xmlns:a16="http://schemas.microsoft.com/office/drawing/2014/main" val="1865738015"/>
                    </a:ext>
                  </a:extLst>
                </a:gridCol>
              </a:tblGrid>
              <a:tr h="717176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Logger models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Species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50" b="1" dirty="0">
                          <a:solidFill>
                            <a:schemeClr val="bg1"/>
                          </a:solidFill>
                        </a:rPr>
                        <a:t>Group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50" b="1" dirty="0">
                          <a:solidFill>
                            <a:schemeClr val="bg1"/>
                          </a:solidFill>
                        </a:rPr>
                        <a:t>Ecological group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>
                          <a:solidFill>
                            <a:schemeClr val="bg1"/>
                          </a:solidFill>
                        </a:rPr>
                        <a:t>Body weight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046874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Atlantic puffin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auks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divers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300-550 g</a:t>
                      </a:r>
                    </a:p>
                  </a:txBody>
                  <a:tcPr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716026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rgbClr val="C00000"/>
                          </a:solidFill>
                        </a:rPr>
                        <a:t>Geolocators 1 g| 1- 2 years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Brünnich's guillemot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auks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divers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700 – 1200 g</a:t>
                      </a:r>
                    </a:p>
                  </a:txBody>
                  <a:tcPr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854952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rgbClr val="7030A0"/>
                          </a:solidFill>
                        </a:rPr>
                        <a:t>Geolocators 1.9 g| 2-3 years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Common guillemot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auks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divers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900 – 1100 g</a:t>
                      </a:r>
                    </a:p>
                  </a:txBody>
                  <a:tcPr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304038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accent6"/>
                          </a:solidFill>
                        </a:rPr>
                        <a:t>Geolocators 2.5 - 3.4g | 3-5 years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Little auk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auks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divers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130 – 200 g</a:t>
                      </a:r>
                    </a:p>
                  </a:txBody>
                  <a:tcPr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691259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Razorbill</a:t>
                      </a:r>
                      <a:endParaRPr lang="en-GB" sz="10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auks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divers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500 – 900 g</a:t>
                      </a:r>
                    </a:p>
                  </a:txBody>
                  <a:tcPr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695722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Geolocators 0.4 g | 1 year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Arctic tern</a:t>
                      </a:r>
                      <a:endParaRPr lang="en-GB" sz="10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terns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90 -125 g</a:t>
                      </a:r>
                    </a:p>
                  </a:txBody>
                  <a:tcPr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956412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Black-legged kittiwake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gulls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300 – 450 g</a:t>
                      </a:r>
                    </a:p>
                  </a:txBody>
                  <a:tcPr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832226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Great  skua</a:t>
                      </a:r>
                      <a:endParaRPr lang="en-GB" sz="10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skuas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1200 –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1900 g</a:t>
                      </a:r>
                    </a:p>
                  </a:txBody>
                  <a:tcPr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104338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accent1"/>
                          </a:solidFill>
                        </a:rPr>
                        <a:t>GPS surface feeders 3 g | 1 year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Leach's storm petrel</a:t>
                      </a:r>
                      <a:endParaRPr lang="en-GB" sz="10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storm petrels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40 – 55 g</a:t>
                      </a:r>
                    </a:p>
                  </a:txBody>
                  <a:tcPr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957630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Northern fulmar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large petrels and shearwaters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450 – 1000 g</a:t>
                      </a:r>
                    </a:p>
                  </a:txBody>
                  <a:tcPr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49828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accent2"/>
                          </a:solidFill>
                        </a:rPr>
                        <a:t>GPS shallow divers 4 g | 1 year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Northern gannet</a:t>
                      </a:r>
                      <a:endParaRPr lang="en-GB" sz="10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gannets and boobies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pelagic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2500 – </a:t>
                      </a:r>
                    </a:p>
                    <a:p>
                      <a:pPr algn="ctr"/>
                      <a:r>
                        <a:rPr lang="en-GB" sz="1000" dirty="0"/>
                        <a:t>3500 g</a:t>
                      </a:r>
                    </a:p>
                  </a:txBody>
                  <a:tcPr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240163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Glaucous gull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gulls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coastal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1200 – </a:t>
                      </a:r>
                    </a:p>
                    <a:p>
                      <a:pPr algn="ctr"/>
                      <a:r>
                        <a:rPr lang="en-GB" sz="1000" dirty="0"/>
                        <a:t>2200 g</a:t>
                      </a:r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044714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Herring gull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gulls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coastal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750 – 1300 g</a:t>
                      </a:r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699804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Lesser black-backed gull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gulls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coastal surface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680 – 1000 g</a:t>
                      </a:r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1919866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European shag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cormorants and pelicans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coastal diving species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1500 – </a:t>
                      </a:r>
                    </a:p>
                    <a:p>
                      <a:pPr algn="ctr"/>
                      <a:r>
                        <a:rPr lang="en-GB" sz="1000" dirty="0"/>
                        <a:t>2100 g</a:t>
                      </a:r>
                    </a:p>
                  </a:txBody>
                  <a:tcPr anchor="b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10669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Common eider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seaducks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coastal benthic feeders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1200 – </a:t>
                      </a:r>
                    </a:p>
                    <a:p>
                      <a:pPr algn="ctr"/>
                      <a:r>
                        <a:rPr lang="en-GB" sz="1000" dirty="0"/>
                        <a:t>2500 g</a:t>
                      </a:r>
                    </a:p>
                  </a:txBody>
                  <a:tcPr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90551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A64E60B-88B1-B892-606A-EAED2DAAF0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5" t="33016" r="38108" b="26349"/>
          <a:stretch/>
        </p:blipFill>
        <p:spPr>
          <a:xfrm flipH="1">
            <a:off x="3736825" y="8590921"/>
            <a:ext cx="754122" cy="797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A75FD-7192-50B2-213D-77D0678BF4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3" t="32129" r="22232" b="26586"/>
          <a:stretch/>
        </p:blipFill>
        <p:spPr>
          <a:xfrm flipH="1">
            <a:off x="3812536" y="596550"/>
            <a:ext cx="549174" cy="7410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C817EF-9369-07B0-C874-764D471ECBA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17" b="28953" l="37237" r="69646">
                        <a14:foregroundMark x1="45495" y1="27237" x2="45946" y2="27336"/>
                        <a14:foregroundMark x1="64865" y1="27535" x2="66216" y2="28926"/>
                        <a14:foregroundMark x1="45495" y1="27237" x2="38739" y2="28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186" r="26303" b="67830"/>
          <a:stretch/>
        </p:blipFill>
        <p:spPr bwMode="auto">
          <a:xfrm>
            <a:off x="3714280" y="3497788"/>
            <a:ext cx="675900" cy="810862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EAD179-8A3D-6861-B78F-9E2B283C77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9" t="12511" r="7220" b="2099"/>
          <a:stretch/>
        </p:blipFill>
        <p:spPr>
          <a:xfrm>
            <a:off x="3799824" y="1356436"/>
            <a:ext cx="588150" cy="6801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7472E1-0F76-410E-71B3-518C8D64C3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9" t="16546" r="29290"/>
          <a:stretch/>
        </p:blipFill>
        <p:spPr>
          <a:xfrm>
            <a:off x="3861393" y="2055005"/>
            <a:ext cx="500317" cy="675103"/>
          </a:xfrm>
          <a:prstGeom prst="rect">
            <a:avLst/>
          </a:prstGeom>
        </p:spPr>
      </p:pic>
      <p:pic>
        <p:nvPicPr>
          <p:cNvPr id="10" name="Picture 4" descr="Herring Gull - eBird">
            <a:extLst>
              <a:ext uri="{FF2B5EF4-FFF2-40B4-BE49-F238E27FC236}">
                <a16:creationId xmlns:a16="http://schemas.microsoft.com/office/drawing/2014/main" id="{F370ECBD-A8CA-6A38-DFA8-9628D5816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416" b="94802" l="1301" r="89963">
                        <a14:foregroundMark x1="61896" y1="8416" x2="61896" y2="8416"/>
                        <a14:foregroundMark x1="55019" y1="86139" x2="55019" y2="86139"/>
                        <a14:foregroundMark x1="54461" y1="86139" x2="54461" y2="86139"/>
                        <a14:foregroundMark x1="62082" y1="94802" x2="62082" y2="94802"/>
                        <a14:foregroundMark x1="53903" y1="72772" x2="53903" y2="72772"/>
                        <a14:foregroundMark x1="56691" y1="69802" x2="56691" y2="69802"/>
                        <a14:foregroundMark x1="42565" y1="69307" x2="42565" y2="69307"/>
                        <a14:foregroundMark x1="16729" y1="68564" x2="16729" y2="68564"/>
                        <a14:foregroundMark x1="7621" y1="72772" x2="7621" y2="72772"/>
                        <a14:foregroundMark x1="7621" y1="75495" x2="7621" y2="75495"/>
                        <a14:foregroundMark x1="9108" y1="74752" x2="9108" y2="74752"/>
                        <a14:foregroundMark x1="6506" y1="73515" x2="6506" y2="73515"/>
                        <a14:foregroundMark x1="5576" y1="74752" x2="5576" y2="74752"/>
                        <a14:foregroundMark x1="51859" y1="91832" x2="51859" y2="91832"/>
                        <a14:foregroundMark x1="53346" y1="91832" x2="53346" y2="91832"/>
                        <a14:backgroundMark x1="3346" y1="74257" x2="3346" y2="74257"/>
                        <a14:backgroundMark x1="1859" y1="75495" x2="1859" y2="75495"/>
                        <a14:backgroundMark x1="558" y1="74010" x2="4275" y2="79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213" y="9303173"/>
            <a:ext cx="1012014" cy="75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1C66D3-02BF-7114-0608-A38C8201A98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069" b="33152" l="17868" r="82733">
                        <a14:foregroundMark x1="22222" y1="10688" x2="18018" y2="19837"/>
                        <a14:foregroundMark x1="18018" y1="19837" x2="25375" y2="28170"/>
                        <a14:foregroundMark x1="25375" y1="28170" x2="37838" y2="23279"/>
                        <a14:foregroundMark x1="37838" y1="23279" x2="40541" y2="14764"/>
                        <a14:foregroundMark x1="40541" y1="14764" x2="22823" y2="10960"/>
                        <a14:foregroundMark x1="52853" y1="12228" x2="69970" y2="10688"/>
                        <a14:foregroundMark x1="69970" y1="10688" x2="60811" y2="18569"/>
                        <a14:foregroundMark x1="60811" y1="18569" x2="53303" y2="12409"/>
                        <a14:foregroundMark x1="55706" y1="11413" x2="61862" y2="11775"/>
                        <a14:foregroundMark x1="67568" y1="11322" x2="82733" y2="9058"/>
                        <a14:foregroundMark x1="82733" y1="9058" x2="66667" y2="13225"/>
                        <a14:foregroundMark x1="64865" y1="15036" x2="66366" y2="13496"/>
                        <a14:foregroundMark x1="64264" y1="15580" x2="66817" y2="13678"/>
                        <a14:foregroundMark x1="55255" y1="11232" x2="55856" y2="9964"/>
                        <a14:foregroundMark x1="33483" y1="31341" x2="33483" y2="30525"/>
                        <a14:foregroundMark x1="45796" y1="29529" x2="46396" y2="29801"/>
                        <a14:foregroundMark x1="40240" y1="15036" x2="39339" y2="14946"/>
                        <a14:foregroundMark x1="40240" y1="14040" x2="50300" y2="16667"/>
                        <a14:foregroundMark x1="41742" y1="13315" x2="50300" y2="16304"/>
                        <a14:foregroundMark x1="38889" y1="14946" x2="46697" y2="15942"/>
                        <a14:foregroundMark x1="45646" y1="32337" x2="39039" y2="32880"/>
                        <a14:foregroundMark x1="56757" y1="6069" x2="59159" y2="9873"/>
                        <a14:foregroundMark x1="34384" y1="31250" x2="34384" y2="33152"/>
                        <a14:foregroundMark x1="64114" y1="14855" x2="72973" y2="139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61" t="3118" r="13867" b="64623"/>
          <a:stretch/>
        </p:blipFill>
        <p:spPr bwMode="auto">
          <a:xfrm>
            <a:off x="3799824" y="4291272"/>
            <a:ext cx="864403" cy="657024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FBA5B5-0228-EFF9-2F32-25324E71178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t="23687" r="39105" b="16706"/>
          <a:stretch/>
        </p:blipFill>
        <p:spPr>
          <a:xfrm flipH="1">
            <a:off x="3701431" y="4900771"/>
            <a:ext cx="782889" cy="725522"/>
          </a:xfrm>
          <a:prstGeom prst="rect">
            <a:avLst/>
          </a:prstGeom>
        </p:spPr>
      </p:pic>
      <p:pic>
        <p:nvPicPr>
          <p:cNvPr id="14" name="Picture 13" descr="A duck walking on the ground&#10;&#10;Description automatically generated with medium confidence">
            <a:extLst>
              <a:ext uri="{FF2B5EF4-FFF2-40B4-BE49-F238E27FC236}">
                <a16:creationId xmlns:a16="http://schemas.microsoft.com/office/drawing/2014/main" id="{A3E9A33E-FDFD-453F-A51F-4D301F5FB1B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712" b="89571" l="39593" r="96154">
                        <a14:foregroundMark x1="46154" y1="26074" x2="45475" y2="29755"/>
                        <a14:foregroundMark x1="42534" y1="30675" x2="42534" y2="30675"/>
                        <a14:foregroundMark x1="41176" y1="30675" x2="41176" y2="30675"/>
                        <a14:foregroundMark x1="62552" y1="87730" x2="62443" y2="88037"/>
                        <a14:foregroundMark x1="63533" y1="84969" x2="62552" y2="87730"/>
                        <a14:foregroundMark x1="64731" y1="81595" x2="63533" y2="84969"/>
                        <a14:foregroundMark x1="65385" y1="79755" x2="64731" y2="81595"/>
                        <a14:foregroundMark x1="68929" y1="81595" x2="64253" y2="90184"/>
                        <a14:foregroundMark x1="69931" y1="79755" x2="68929" y2="81595"/>
                        <a14:foregroundMark x1="71267" y1="77301" x2="69931" y2="79755"/>
                        <a14:foregroundMark x1="70588" y1="86503" x2="74208" y2="86503"/>
                        <a14:foregroundMark x1="60407" y1="88957" x2="57240" y2="89877"/>
                        <a14:foregroundMark x1="84842" y1="65337" x2="87856" y2="65337"/>
                        <a14:foregroundMark x1="79186" y1="56748" x2="78733" y2="54908"/>
                        <a14:foregroundMark x1="80995" y1="56135" x2="80995" y2="56135"/>
                        <a14:foregroundMark x1="82579" y1="56748" x2="82579" y2="56748"/>
                        <a14:foregroundMark x1="66516" y1="44785" x2="66516" y2="44785"/>
                        <a14:foregroundMark x1="68778" y1="45399" x2="68778" y2="45399"/>
                        <a14:foregroundMark x1="68778" y1="45399" x2="68778" y2="45399"/>
                        <a14:foregroundMark x1="67873" y1="45399" x2="67873" y2="45399"/>
                        <a14:backgroundMark x1="91629" y1="62883" x2="91629" y2="62883"/>
                        <a14:backgroundMark x1="83032" y1="76687" x2="83032" y2="76687"/>
                        <a14:backgroundMark x1="55204" y1="87730" x2="55204" y2="87730"/>
                        <a14:backgroundMark x1="61086" y1="84969" x2="61086" y2="84969"/>
                        <a14:backgroundMark x1="67421" y1="81595" x2="67421" y2="81595"/>
                        <a14:backgroundMark x1="67873" y1="79755" x2="67873" y2="79755"/>
                        <a14:backgroundMark x1="59050" y1="87730" x2="59050" y2="87730"/>
                        <a14:backgroundMark x1="60181" y1="88650" x2="60181" y2="88650"/>
                        <a14:backgroundMark x1="60407" y1="89877" x2="60407" y2="89877"/>
                        <a14:backgroundMark x1="91629" y1="66258" x2="91629" y2="66258"/>
                        <a14:backgroundMark x1="91629" y1="66258" x2="91629" y2="66258"/>
                        <a14:backgroundMark x1="88914" y1="63804" x2="95928" y2="69018"/>
                        <a14:backgroundMark x1="94344" y1="63190" x2="94344" y2="631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22" t="11082" r="5186" b="6195"/>
          <a:stretch/>
        </p:blipFill>
        <p:spPr>
          <a:xfrm>
            <a:off x="3734153" y="11399209"/>
            <a:ext cx="756794" cy="7636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1C50A6-FD24-8064-B173-AB5C93AC4A3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661" b="27090" l="33483" r="76877">
                        <a14:foregroundMark x1="37838" y1="21551" x2="36336" y2="22457"/>
                        <a14:foregroundMark x1="40240" y1="24471" x2="41592" y2="24773"/>
                        <a14:foregroundMark x1="41441" y1="26385" x2="45495" y2="25277"/>
                        <a14:foregroundMark x1="46273" y1="26385" x2="47598" y2="25378"/>
                        <a14:foregroundMark x1="45345" y1="27090" x2="46273" y2="26385"/>
                        <a14:foregroundMark x1="33483" y1="23263" x2="36637" y2="22558"/>
                        <a14:foregroundMark x1="51201" y1="14703" x2="51201" y2="14703"/>
                        <a14:backgroundMark x1="34685" y1="24975" x2="36937" y2="25076"/>
                        <a14:backgroundMark x1="56907" y1="25076" x2="59309" y2="24371"/>
                        <a14:backgroundMark x1="45195" y1="26385" x2="45195" y2="26385"/>
                        <a14:backgroundMark x1="33333" y1="23263" x2="33333" y2="23263"/>
                        <a14:backgroundMark x1="41291" y1="26485" x2="41291" y2="26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72" t="6657" r="17857" b="73135"/>
          <a:stretch/>
        </p:blipFill>
        <p:spPr bwMode="auto">
          <a:xfrm>
            <a:off x="3894812" y="5558371"/>
            <a:ext cx="1307563" cy="768445"/>
          </a:xfrm>
          <a:prstGeom prst="rect">
            <a:avLst/>
          </a:prstGeom>
          <a:noFill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A6CDCDA-AE68-130F-3B00-4417FCEBE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259" y="6285055"/>
            <a:ext cx="1342674" cy="100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0467D2A2-2F07-2CE4-2AD7-53BEBE6958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8893" b="8004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65"/>
          <a:stretch/>
        </p:blipFill>
        <p:spPr bwMode="auto">
          <a:xfrm>
            <a:off x="3063532" y="7656730"/>
            <a:ext cx="1360571" cy="908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6D50F4-5409-DFE2-C3D6-57F8CFCE349F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1" t="13763" r="29360" b="-1858"/>
          <a:stretch/>
        </p:blipFill>
        <p:spPr>
          <a:xfrm flipH="1">
            <a:off x="3844278" y="10719783"/>
            <a:ext cx="451417" cy="7077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428D072-FFF6-220B-E735-C1C338842B6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7570" y="6956207"/>
            <a:ext cx="1179105" cy="9549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96CEFE-8EB8-5811-3E26-B4078DBDFC38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5" t="31081" r="21146" b="10288"/>
          <a:stretch/>
        </p:blipFill>
        <p:spPr>
          <a:xfrm>
            <a:off x="3746304" y="2917370"/>
            <a:ext cx="641670" cy="55570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AE13A64-D0DA-C8D7-6F1F-638DC8C848E4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73136" b="81199" l="17972" r="28051">
                        <a14:foregroundMark x1="27292" y1="73833" x2="27865" y2="80417"/>
                      </a14:backgroundRemoval>
                    </a14:imgEffect>
                  </a14:imgLayer>
                </a14:imgProps>
              </a:ext>
            </a:extLst>
          </a:blip>
          <a:srcRect l="16712" t="72128" r="70689" b="17793"/>
          <a:stretch/>
        </p:blipFill>
        <p:spPr>
          <a:xfrm>
            <a:off x="163873" y="4222069"/>
            <a:ext cx="1168456" cy="584227"/>
          </a:xfrm>
          <a:prstGeom prst="rect">
            <a:avLst/>
          </a:prstGeom>
          <a:noFill/>
          <a:effectLst>
            <a:softEdge rad="50800"/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48C6C88-C302-FE41-7F46-E2A4A433C4B6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10000" r="90000">
                        <a14:foregroundMark x1="78919" y1="30098" x2="78555" y2="63268"/>
                        <a14:foregroundMark x1="59882" y1="29853" x2="59382" y2="51720"/>
                        <a14:foregroundMark x1="24534" y1="44226" x2="40254" y2="45209"/>
                        <a14:foregroundMark x1="32622" y1="33661" x2="32122" y2="67813"/>
                        <a14:foregroundMark x1="40254" y1="60319" x2="24898" y2="5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399" t="7439" r="15739" b="-7439"/>
          <a:stretch/>
        </p:blipFill>
        <p:spPr>
          <a:xfrm rot="17939754">
            <a:off x="1181996" y="1968303"/>
            <a:ext cx="937033" cy="102351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296F1A0-EE50-E7C9-E30B-E5A5DA33C355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33600" b="61867" l="37000" r="82100">
                        <a14:foregroundMark x1="58000" y1="36667" x2="60500" y2="36933"/>
                        <a14:foregroundMark x1="62600" y1="35067" x2="63800" y2="33867"/>
                        <a14:foregroundMark x1="50200" y1="37200" x2="53000" y2="36933"/>
                        <a14:foregroundMark x1="52500" y1="36533" x2="50700" y2="35467"/>
                        <a14:foregroundMark x1="53200" y1="36267" x2="51200" y2="36533"/>
                        <a14:foregroundMark x1="51800" y1="35333" x2="51800" y2="35333"/>
                        <a14:foregroundMark x1="51100" y1="34800" x2="51100" y2="34800"/>
                        <a14:foregroundMark x1="48600" y1="34400" x2="48600" y2="33600"/>
                        <a14:foregroundMark x1="38100" y1="51333" x2="37800" y2="44267"/>
                        <a14:foregroundMark x1="39200" y1="37467" x2="37000" y2="38533"/>
                        <a14:foregroundMark x1="74524" y1="57740" x2="78100" y2="56933"/>
                        <a14:foregroundMark x1="65100" y1="59867" x2="65793" y2="59711"/>
                        <a14:foregroundMark x1="78100" y1="56933" x2="82100" y2="40933"/>
                        <a14:foregroundMark x1="82100" y1="40933" x2="69800" y2="37200"/>
                        <a14:foregroundMark x1="69800" y1="37200" x2="65351" y2="58220"/>
                        <a14:foregroundMark x1="58500" y1="60400" x2="57400" y2="58267"/>
                        <a14:foregroundMark x1="53000" y1="36533" x2="50500" y2="35733"/>
                        <a14:foregroundMark x1="61000" y1="36533" x2="58300" y2="36267"/>
                        <a14:backgroundMark x1="76200" y1="59600" x2="66000" y2="60133"/>
                        <a14:backgroundMark x1="56700" y1="59200" x2="54100" y2="59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13" t="31172" r="15610" b="34674"/>
          <a:stretch/>
        </p:blipFill>
        <p:spPr bwMode="auto">
          <a:xfrm>
            <a:off x="66922" y="6356899"/>
            <a:ext cx="1362358" cy="6844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F07330A-C17E-C222-9D1A-6AEB3D8C9AC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57675" b="89391" l="42773" r="78276">
                        <a14:foregroundMark x1="61116" y1="60948" x2="64413" y2="62077"/>
                        <a14:foregroundMark x1="61285" y1="61287" x2="61623" y2="61512"/>
                        <a14:foregroundMark x1="61285" y1="59707" x2="63821" y2="59481"/>
                        <a14:foregroundMark x1="60524" y1="85327" x2="62975" y2="83973"/>
                        <a14:foregroundMark x1="61454" y1="87133" x2="60270" y2="85779"/>
                        <a14:foregroundMark x1="62215" y1="87585" x2="61285" y2="87585"/>
                        <a14:foregroundMark x1="69231" y1="87698" x2="69231" y2="89503"/>
                        <a14:foregroundMark x1="73457" y1="62528" x2="73626" y2="58691"/>
                        <a14:foregroundMark x1="73626" y1="58352" x2="72443" y2="58352"/>
                        <a14:foregroundMark x1="72697" y1="57675" x2="71851" y2="58691"/>
                        <a14:backgroundMark x1="62975" y1="60271" x2="62975" y2="602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42" t="54293" r="17100" b="6922"/>
          <a:stretch/>
        </p:blipFill>
        <p:spPr bwMode="auto">
          <a:xfrm rot="21204147">
            <a:off x="92378" y="7685470"/>
            <a:ext cx="1232263" cy="8039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C325E85-4EE9-8541-00F1-A3A9001D9333}"/>
              </a:ext>
            </a:extLst>
          </p:cNvPr>
          <p:cNvPicPr>
            <a:picLocks noChangeAspect="1"/>
          </p:cNvPicPr>
          <p:nvPr/>
        </p:nvPicPr>
        <p:blipFill rotWithShape="1">
          <a:blip r:embed="rId33"/>
          <a:srcRect l="6001" t="6943" r="28334" b="13640"/>
          <a:stretch/>
        </p:blipFill>
        <p:spPr>
          <a:xfrm>
            <a:off x="-2605352" y="7971798"/>
            <a:ext cx="1871543" cy="30179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E93CE18-3A0D-3850-E07B-5953EABCEB3E}"/>
              </a:ext>
            </a:extLst>
          </p:cNvPr>
          <p:cNvPicPr>
            <a:picLocks noChangeAspect="1"/>
          </p:cNvPicPr>
          <p:nvPr/>
        </p:nvPicPr>
        <p:blipFill rotWithShape="1">
          <a:blip r:embed="rId34"/>
          <a:srcRect l="19859" t="34303" r="21945" b="31930"/>
          <a:stretch/>
        </p:blipFill>
        <p:spPr>
          <a:xfrm>
            <a:off x="-2543404" y="2054969"/>
            <a:ext cx="2020479" cy="156310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930677A-DE9E-8C52-F8AF-16FD2DDC569E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000" b="90000" l="10000" r="90000">
                        <a14:foregroundMark x1="28480" y1="25745" x2="33621" y2="25474"/>
                        <a14:foregroundMark x1="62420" y1="17615" x2="62648" y2="81030"/>
                        <a14:foregroundMark x1="56961" y1="47019" x2="73248" y2="47019"/>
                        <a14:foregroundMark x1="57052" y1="32114" x2="57188" y2="59079"/>
                        <a14:foregroundMark x1="57052" y1="32114" x2="62056" y2="17615"/>
                        <a14:foregroundMark x1="69199" y1="17615" x2="69927" y2="82520"/>
                        <a14:foregroundMark x1="69199" y1="17615" x2="70155" y2="17209"/>
                        <a14:foregroundMark x1="73385" y1="72222" x2="73021" y2="24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01" r="23212"/>
          <a:stretch/>
        </p:blipFill>
        <p:spPr>
          <a:xfrm rot="16694520">
            <a:off x="896754" y="2653617"/>
            <a:ext cx="808400" cy="104490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53937D4-B270-6C5E-7684-C8DD6D02B5A6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8197" b="91393" l="7164" r="89851">
                        <a14:foregroundMark x1="17015" y1="26230" x2="30149" y2="86885"/>
                        <a14:foregroundMark x1="30149" y1="86885" x2="57612" y2="84426"/>
                        <a14:foregroundMark x1="33433" y1="91393" x2="10448" y2="31148"/>
                        <a14:foregroundMark x1="10448" y1="31148" x2="60896" y2="16803"/>
                        <a14:foregroundMark x1="60896" y1="16803" x2="68060" y2="39344"/>
                        <a14:foregroundMark x1="54627" y1="16803" x2="29254" y2="8197"/>
                        <a14:foregroundMark x1="8060" y1="40984" x2="24179" y2="83607"/>
                        <a14:foregroundMark x1="22388" y1="81967" x2="22388" y2="81967"/>
                        <a14:foregroundMark x1="27164" y1="77459" x2="23881" y2="79508"/>
                        <a14:foregroundMark x1="39403" y1="82787" x2="36716" y2="81148"/>
                        <a14:foregroundMark x1="60597" y1="50410" x2="63582" y2="77459"/>
                        <a14:foregroundMark x1="39701" y1="81557" x2="11343" y2="47541"/>
                        <a14:foregroundMark x1="7761" y1="35246" x2="33731" y2="91393"/>
                        <a14:foregroundMark x1="33731" y1="91393" x2="35522" y2="91803"/>
                        <a14:foregroundMark x1="27761" y1="88525" x2="15821" y2="36066"/>
                        <a14:foregroundMark x1="8657" y1="43852" x2="23881" y2="86475"/>
                        <a14:foregroundMark x1="7164" y1="39344" x2="17612" y2="79508"/>
                        <a14:foregroundMark x1="7463" y1="46311" x2="15522" y2="80328"/>
                        <a14:foregroundMark x1="6866" y1="50410" x2="26866" y2="86885"/>
                        <a14:foregroundMark x1="8955" y1="68852" x2="32537" y2="89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5783">
            <a:off x="259384" y="2849470"/>
            <a:ext cx="791839" cy="576912"/>
          </a:xfrm>
          <a:prstGeom prst="rect">
            <a:avLst/>
          </a:prstGeom>
          <a:noFill/>
        </p:spPr>
      </p:pic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3295E6A-0E30-3FCB-9E12-114F5DD4E897}"/>
              </a:ext>
            </a:extLst>
          </p:cNvPr>
          <p:cNvCxnSpPr>
            <a:cxnSpLocks/>
          </p:cNvCxnSpPr>
          <p:nvPr/>
        </p:nvCxnSpPr>
        <p:spPr>
          <a:xfrm>
            <a:off x="1809385" y="7058228"/>
            <a:ext cx="45383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A58ABEB-2A02-061E-5A68-5843876EDE78}"/>
              </a:ext>
            </a:extLst>
          </p:cNvPr>
          <p:cNvCxnSpPr>
            <a:cxnSpLocks/>
          </p:cNvCxnSpPr>
          <p:nvPr/>
        </p:nvCxnSpPr>
        <p:spPr>
          <a:xfrm flipH="1" flipV="1">
            <a:off x="2243026" y="6381045"/>
            <a:ext cx="46535" cy="41347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5A80D0C3-0422-24AE-03FC-B4608842669E}"/>
              </a:ext>
            </a:extLst>
          </p:cNvPr>
          <p:cNvCxnSpPr>
            <a:cxnSpLocks/>
          </p:cNvCxnSpPr>
          <p:nvPr/>
        </p:nvCxnSpPr>
        <p:spPr>
          <a:xfrm>
            <a:off x="2221106" y="6381045"/>
            <a:ext cx="69400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7E90C554-ECEA-7142-4F7C-211E223B8DC4}"/>
              </a:ext>
            </a:extLst>
          </p:cNvPr>
          <p:cNvCxnSpPr>
            <a:cxnSpLocks/>
          </p:cNvCxnSpPr>
          <p:nvPr/>
        </p:nvCxnSpPr>
        <p:spPr>
          <a:xfrm>
            <a:off x="2277331" y="9267120"/>
            <a:ext cx="68255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4A40DA0D-E3FF-02F1-3CEB-2E6DE2C590C2}"/>
              </a:ext>
            </a:extLst>
          </p:cNvPr>
          <p:cNvCxnSpPr>
            <a:cxnSpLocks/>
          </p:cNvCxnSpPr>
          <p:nvPr/>
        </p:nvCxnSpPr>
        <p:spPr>
          <a:xfrm>
            <a:off x="2263218" y="7774739"/>
            <a:ext cx="66403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C5F7C0B2-A0EB-8F59-DC89-947C9D2F9BB9}"/>
              </a:ext>
            </a:extLst>
          </p:cNvPr>
          <p:cNvCxnSpPr>
            <a:cxnSpLocks/>
          </p:cNvCxnSpPr>
          <p:nvPr/>
        </p:nvCxnSpPr>
        <p:spPr>
          <a:xfrm>
            <a:off x="2289561" y="9937310"/>
            <a:ext cx="67692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EF4A808E-1032-159A-8971-02F206AC88F2}"/>
              </a:ext>
            </a:extLst>
          </p:cNvPr>
          <p:cNvCxnSpPr>
            <a:cxnSpLocks/>
          </p:cNvCxnSpPr>
          <p:nvPr/>
        </p:nvCxnSpPr>
        <p:spPr>
          <a:xfrm>
            <a:off x="2289561" y="10515809"/>
            <a:ext cx="69383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E811D1A1-F25C-98D9-0413-1BF9A907EE95}"/>
              </a:ext>
            </a:extLst>
          </p:cNvPr>
          <p:cNvCxnSpPr>
            <a:cxnSpLocks/>
          </p:cNvCxnSpPr>
          <p:nvPr/>
        </p:nvCxnSpPr>
        <p:spPr>
          <a:xfrm>
            <a:off x="1789193" y="8545991"/>
            <a:ext cx="28903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19D9E43A-9539-67B5-583E-DFFFD2FCF611}"/>
              </a:ext>
            </a:extLst>
          </p:cNvPr>
          <p:cNvCxnSpPr>
            <a:cxnSpLocks/>
          </p:cNvCxnSpPr>
          <p:nvPr/>
        </p:nvCxnSpPr>
        <p:spPr>
          <a:xfrm flipH="1" flipV="1">
            <a:off x="2089231" y="8545991"/>
            <a:ext cx="69163" cy="354868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9DF5170D-6ACA-B96D-BDE6-B897BA299C98}"/>
              </a:ext>
            </a:extLst>
          </p:cNvPr>
          <p:cNvCxnSpPr>
            <a:cxnSpLocks/>
          </p:cNvCxnSpPr>
          <p:nvPr/>
        </p:nvCxnSpPr>
        <p:spPr>
          <a:xfrm>
            <a:off x="2160242" y="12094676"/>
            <a:ext cx="80624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595835F5-45CB-2965-777A-16C6C7BFF5BB}"/>
              </a:ext>
            </a:extLst>
          </p:cNvPr>
          <p:cNvCxnSpPr>
            <a:cxnSpLocks/>
          </p:cNvCxnSpPr>
          <p:nvPr/>
        </p:nvCxnSpPr>
        <p:spPr>
          <a:xfrm>
            <a:off x="2160242" y="11413045"/>
            <a:ext cx="80624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1357978B-94C5-B7B1-1EB7-F95B52C5A8E3}"/>
              </a:ext>
            </a:extLst>
          </p:cNvPr>
          <p:cNvCxnSpPr>
            <a:cxnSpLocks/>
          </p:cNvCxnSpPr>
          <p:nvPr/>
        </p:nvCxnSpPr>
        <p:spPr>
          <a:xfrm>
            <a:off x="2086861" y="8545991"/>
            <a:ext cx="87302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54F83FC1-7338-3468-2AFC-34277CD99A7A}"/>
              </a:ext>
            </a:extLst>
          </p:cNvPr>
          <p:cNvCxnSpPr>
            <a:cxnSpLocks/>
          </p:cNvCxnSpPr>
          <p:nvPr/>
        </p:nvCxnSpPr>
        <p:spPr>
          <a:xfrm>
            <a:off x="1554214" y="4959498"/>
            <a:ext cx="825247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C1D76C28-AC16-435A-0199-B286C340DB7B}"/>
              </a:ext>
            </a:extLst>
          </p:cNvPr>
          <p:cNvCxnSpPr>
            <a:cxnSpLocks/>
          </p:cNvCxnSpPr>
          <p:nvPr/>
        </p:nvCxnSpPr>
        <p:spPr>
          <a:xfrm flipH="1" flipV="1">
            <a:off x="2355869" y="4952703"/>
            <a:ext cx="23592" cy="2122207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FBFA00EB-47BE-4DCA-5A7C-B1EBD57C7EA5}"/>
              </a:ext>
            </a:extLst>
          </p:cNvPr>
          <p:cNvCxnSpPr>
            <a:cxnSpLocks/>
          </p:cNvCxnSpPr>
          <p:nvPr/>
        </p:nvCxnSpPr>
        <p:spPr>
          <a:xfrm>
            <a:off x="2379461" y="7058228"/>
            <a:ext cx="547791" cy="0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C416DC2A-6788-B147-E3E3-11863448C30B}"/>
              </a:ext>
            </a:extLst>
          </p:cNvPr>
          <p:cNvCxnSpPr>
            <a:cxnSpLocks/>
          </p:cNvCxnSpPr>
          <p:nvPr/>
        </p:nvCxnSpPr>
        <p:spPr>
          <a:xfrm>
            <a:off x="2355869" y="4952703"/>
            <a:ext cx="534906" cy="0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74C30BB5-D18C-55B4-200D-F3E13D874E2F}"/>
              </a:ext>
            </a:extLst>
          </p:cNvPr>
          <p:cNvCxnSpPr>
            <a:cxnSpLocks/>
          </p:cNvCxnSpPr>
          <p:nvPr/>
        </p:nvCxnSpPr>
        <p:spPr>
          <a:xfrm>
            <a:off x="1663486" y="2770433"/>
            <a:ext cx="993513" cy="0"/>
          </a:xfrm>
          <a:prstGeom prst="line">
            <a:avLst/>
          </a:prstGeom>
          <a:ln w="28575">
            <a:solidFill>
              <a:srgbClr val="7030A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B4BD3D60-8C23-8D50-261B-DD8A1316F572}"/>
              </a:ext>
            </a:extLst>
          </p:cNvPr>
          <p:cNvCxnSpPr>
            <a:cxnSpLocks/>
          </p:cNvCxnSpPr>
          <p:nvPr/>
        </p:nvCxnSpPr>
        <p:spPr>
          <a:xfrm flipH="1" flipV="1">
            <a:off x="2507953" y="2036571"/>
            <a:ext cx="59176" cy="9957382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053EDACD-C3C7-3DAD-C9E2-6B9AA7E2BACE}"/>
              </a:ext>
            </a:extLst>
          </p:cNvPr>
          <p:cNvCxnSpPr>
            <a:cxnSpLocks/>
          </p:cNvCxnSpPr>
          <p:nvPr/>
        </p:nvCxnSpPr>
        <p:spPr>
          <a:xfrm>
            <a:off x="2488721" y="2054672"/>
            <a:ext cx="485768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5CC0E588-4F85-ACB7-826D-4471370B5998}"/>
              </a:ext>
            </a:extLst>
          </p:cNvPr>
          <p:cNvCxnSpPr>
            <a:cxnSpLocks/>
          </p:cNvCxnSpPr>
          <p:nvPr/>
        </p:nvCxnSpPr>
        <p:spPr>
          <a:xfrm>
            <a:off x="2546791" y="2696484"/>
            <a:ext cx="436604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FA2AF69B-AB1F-C66E-CB8D-CC509B39B289}"/>
              </a:ext>
            </a:extLst>
          </p:cNvPr>
          <p:cNvCxnSpPr>
            <a:cxnSpLocks/>
          </p:cNvCxnSpPr>
          <p:nvPr/>
        </p:nvCxnSpPr>
        <p:spPr>
          <a:xfrm>
            <a:off x="2534499" y="7669514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5A973A6A-6D14-46A4-CDCD-9F72C29C251D}"/>
              </a:ext>
            </a:extLst>
          </p:cNvPr>
          <p:cNvCxnSpPr>
            <a:cxnSpLocks/>
          </p:cNvCxnSpPr>
          <p:nvPr/>
        </p:nvCxnSpPr>
        <p:spPr>
          <a:xfrm>
            <a:off x="2543175" y="8440588"/>
            <a:ext cx="416707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0281B2C8-D126-AE4C-975F-6C8C6F3E64D5}"/>
              </a:ext>
            </a:extLst>
          </p:cNvPr>
          <p:cNvCxnSpPr>
            <a:cxnSpLocks/>
          </p:cNvCxnSpPr>
          <p:nvPr/>
        </p:nvCxnSpPr>
        <p:spPr>
          <a:xfrm>
            <a:off x="2567129" y="9148862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24655441-49C3-11E7-2047-9FC7AC3B1984}"/>
              </a:ext>
            </a:extLst>
          </p:cNvPr>
          <p:cNvCxnSpPr>
            <a:cxnSpLocks/>
          </p:cNvCxnSpPr>
          <p:nvPr/>
        </p:nvCxnSpPr>
        <p:spPr>
          <a:xfrm>
            <a:off x="2590642" y="10420101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EAF0453B-D7A0-A53D-7015-118EC087BCDD}"/>
              </a:ext>
            </a:extLst>
          </p:cNvPr>
          <p:cNvCxnSpPr>
            <a:cxnSpLocks/>
          </p:cNvCxnSpPr>
          <p:nvPr/>
        </p:nvCxnSpPr>
        <p:spPr>
          <a:xfrm>
            <a:off x="2573733" y="9835474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86C6041A-39E5-0A04-405C-265AE5B15B10}"/>
              </a:ext>
            </a:extLst>
          </p:cNvPr>
          <p:cNvCxnSpPr>
            <a:cxnSpLocks/>
          </p:cNvCxnSpPr>
          <p:nvPr/>
        </p:nvCxnSpPr>
        <p:spPr>
          <a:xfrm>
            <a:off x="2584849" y="11307861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7E691477-0858-0829-EAFB-BE8800E54B07}"/>
              </a:ext>
            </a:extLst>
          </p:cNvPr>
          <p:cNvCxnSpPr>
            <a:cxnSpLocks/>
          </p:cNvCxnSpPr>
          <p:nvPr/>
        </p:nvCxnSpPr>
        <p:spPr>
          <a:xfrm>
            <a:off x="2581736" y="11993953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5398C398-1678-F652-C8CA-59E0FCB910A4}"/>
              </a:ext>
            </a:extLst>
          </p:cNvPr>
          <p:cNvCxnSpPr>
            <a:cxnSpLocks/>
          </p:cNvCxnSpPr>
          <p:nvPr/>
        </p:nvCxnSpPr>
        <p:spPr>
          <a:xfrm flipH="1" flipV="1">
            <a:off x="2641437" y="1337577"/>
            <a:ext cx="61434" cy="6184553"/>
          </a:xfrm>
          <a:prstGeom prst="line">
            <a:avLst/>
          </a:prstGeom>
          <a:ln w="28575">
            <a:solidFill>
              <a:srgbClr val="7030A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C6BDF68F-7EFE-8327-809D-ACBDEF665859}"/>
              </a:ext>
            </a:extLst>
          </p:cNvPr>
          <p:cNvCxnSpPr>
            <a:cxnSpLocks/>
          </p:cNvCxnSpPr>
          <p:nvPr/>
        </p:nvCxnSpPr>
        <p:spPr>
          <a:xfrm>
            <a:off x="2621364" y="1337577"/>
            <a:ext cx="314564" cy="0"/>
          </a:xfrm>
          <a:prstGeom prst="straightConnector1">
            <a:avLst/>
          </a:prstGeom>
          <a:ln w="28575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6DB8E79B-9703-D885-DCAE-A9921D0F7A31}"/>
              </a:ext>
            </a:extLst>
          </p:cNvPr>
          <p:cNvCxnSpPr>
            <a:cxnSpLocks/>
          </p:cNvCxnSpPr>
          <p:nvPr/>
        </p:nvCxnSpPr>
        <p:spPr>
          <a:xfrm>
            <a:off x="2702871" y="4222069"/>
            <a:ext cx="280524" cy="0"/>
          </a:xfrm>
          <a:prstGeom prst="straightConnector1">
            <a:avLst/>
          </a:prstGeom>
          <a:ln w="28575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73C3B79C-DF22-452E-4ED3-0D09581F2560}"/>
              </a:ext>
            </a:extLst>
          </p:cNvPr>
          <p:cNvCxnSpPr>
            <a:cxnSpLocks/>
          </p:cNvCxnSpPr>
          <p:nvPr/>
        </p:nvCxnSpPr>
        <p:spPr>
          <a:xfrm>
            <a:off x="2687472" y="5626293"/>
            <a:ext cx="272410" cy="0"/>
          </a:xfrm>
          <a:prstGeom prst="straightConnector1">
            <a:avLst/>
          </a:prstGeom>
          <a:ln w="28575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83DCC86B-810E-DC0C-574B-054BB0068726}"/>
              </a:ext>
            </a:extLst>
          </p:cNvPr>
          <p:cNvCxnSpPr>
            <a:cxnSpLocks/>
          </p:cNvCxnSpPr>
          <p:nvPr/>
        </p:nvCxnSpPr>
        <p:spPr>
          <a:xfrm>
            <a:off x="2684492" y="7522130"/>
            <a:ext cx="242760" cy="0"/>
          </a:xfrm>
          <a:prstGeom prst="straightConnector1">
            <a:avLst/>
          </a:prstGeom>
          <a:ln w="28575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79456E2B-FAFE-2487-38D5-BD8775DFD48C}"/>
              </a:ext>
            </a:extLst>
          </p:cNvPr>
          <p:cNvCxnSpPr>
            <a:cxnSpLocks/>
          </p:cNvCxnSpPr>
          <p:nvPr/>
        </p:nvCxnSpPr>
        <p:spPr>
          <a:xfrm flipH="1" flipV="1">
            <a:off x="2772681" y="1220795"/>
            <a:ext cx="47565" cy="4265059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D8B37463-DAB0-D7D3-CFBF-EC4D8AD5B526}"/>
              </a:ext>
            </a:extLst>
          </p:cNvPr>
          <p:cNvCxnSpPr>
            <a:cxnSpLocks/>
          </p:cNvCxnSpPr>
          <p:nvPr/>
        </p:nvCxnSpPr>
        <p:spPr>
          <a:xfrm>
            <a:off x="2809153" y="5485854"/>
            <a:ext cx="163244" cy="0"/>
          </a:xfrm>
          <a:prstGeom prst="straightConnector1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E4AC7C86-8665-B643-8DCE-C322F9F968DB}"/>
              </a:ext>
            </a:extLst>
          </p:cNvPr>
          <p:cNvCxnSpPr>
            <a:cxnSpLocks/>
          </p:cNvCxnSpPr>
          <p:nvPr/>
        </p:nvCxnSpPr>
        <p:spPr>
          <a:xfrm flipV="1">
            <a:off x="2845152" y="3472977"/>
            <a:ext cx="139376" cy="1573"/>
          </a:xfrm>
          <a:prstGeom prst="straightConnector1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E03B6653-0D08-3DB5-04F6-33CFC19B5FA6}"/>
              </a:ext>
            </a:extLst>
          </p:cNvPr>
          <p:cNvCxnSpPr>
            <a:cxnSpLocks/>
          </p:cNvCxnSpPr>
          <p:nvPr/>
        </p:nvCxnSpPr>
        <p:spPr>
          <a:xfrm>
            <a:off x="2754304" y="1220795"/>
            <a:ext cx="212182" cy="0"/>
          </a:xfrm>
          <a:prstGeom prst="straightConnector1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0A06A9A3-70EA-1AC2-1CD1-7F84CED2AEF2}"/>
              </a:ext>
            </a:extLst>
          </p:cNvPr>
          <p:cNvCxnSpPr>
            <a:cxnSpLocks/>
          </p:cNvCxnSpPr>
          <p:nvPr/>
        </p:nvCxnSpPr>
        <p:spPr>
          <a:xfrm>
            <a:off x="1912209" y="3473073"/>
            <a:ext cx="617794" cy="0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676D95D9-370B-C13B-41C3-A2708E6AADBC}"/>
              </a:ext>
            </a:extLst>
          </p:cNvPr>
          <p:cNvCxnSpPr>
            <a:cxnSpLocks/>
          </p:cNvCxnSpPr>
          <p:nvPr/>
        </p:nvCxnSpPr>
        <p:spPr>
          <a:xfrm>
            <a:off x="1665528" y="1977116"/>
            <a:ext cx="1121491" cy="1266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96" name="Picture 2" descr="Sildemåke.">
            <a:extLst>
              <a:ext uri="{FF2B5EF4-FFF2-40B4-BE49-F238E27FC236}">
                <a16:creationId xmlns:a16="http://schemas.microsoft.com/office/drawing/2014/main" id="{10F318DE-B072-B5D2-1E95-6FD67A19A6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15728" b="82923" l="18882" r="91813">
                        <a14:foregroundMark x1="24516" y1="21185" x2="19014" y2="26819"/>
                        <a14:foregroundMark x1="19014" y1="26819" x2="25836" y2="24707"/>
                        <a14:foregroundMark x1="25836" y1="24707" x2="27905" y2="25411"/>
                        <a14:foregroundMark x1="25308" y1="20657" x2="25308" y2="21948"/>
                        <a14:foregroundMark x1="27113" y1="18779" x2="36532" y2="15728"/>
                        <a14:foregroundMark x1="36532" y1="15728" x2="39965" y2="18779"/>
                        <a14:foregroundMark x1="39965" y1="78991" x2="39349" y2="78462"/>
                        <a14:foregroundMark x1="45687" y1="82160" x2="42121" y2="82981"/>
                        <a14:foregroundMark x1="83671" y1="66021" x2="91813" y2="68662"/>
                        <a14:foregroundMark x1="91813" y1="68662" x2="85563" y2="61444"/>
                        <a14:foregroundMark x1="85563" y1="61444" x2="82879" y2="67077"/>
                        <a14:backgroundMark x1="47887" y1="25117" x2="47887" y2="251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84" t="10628" r="6181" b="12726"/>
          <a:stretch/>
        </p:blipFill>
        <p:spPr bwMode="auto">
          <a:xfrm>
            <a:off x="4000820" y="10089848"/>
            <a:ext cx="774308" cy="56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99A6E3C-132D-213F-7442-FC2ACE3EBEA1}"/>
              </a:ext>
            </a:extLst>
          </p:cNvPr>
          <p:cNvCxnSpPr>
            <a:cxnSpLocks/>
          </p:cNvCxnSpPr>
          <p:nvPr/>
        </p:nvCxnSpPr>
        <p:spPr>
          <a:xfrm>
            <a:off x="2522354" y="6285055"/>
            <a:ext cx="392753" cy="0"/>
          </a:xfrm>
          <a:prstGeom prst="straightConnector1">
            <a:avLst/>
          </a:prstGeom>
          <a:ln w="28575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404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1651</TotalTime>
  <Words>212</Words>
  <Application>Microsoft Office PowerPoint</Application>
  <PresentationFormat>Widescreen</PresentationFormat>
  <Paragraphs>80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NINA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Vegard Sandøy Bråthen</dc:creator>
  <cp:lastModifiedBy>Vegard Sandøy Bråthen</cp:lastModifiedBy>
  <cp:revision>9</cp:revision>
  <dcterms:created xsi:type="dcterms:W3CDTF">2023-09-29T13:36:24Z</dcterms:created>
  <dcterms:modified xsi:type="dcterms:W3CDTF">2023-10-19T12:58:09Z</dcterms:modified>
</cp:coreProperties>
</file>