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68" r:id="rId4"/>
  </p:sldIdLst>
  <p:sldSz cx="3600450" cy="2700338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8FB"/>
    <a:srgbClr val="7030A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73" autoAdjust="0"/>
    <p:restoredTop sz="94660"/>
  </p:normalViewPr>
  <p:slideViewPr>
    <p:cSldViewPr snapToGrid="0">
      <p:cViewPr varScale="1">
        <p:scale>
          <a:sx n="398" d="100"/>
          <a:sy n="398" d="100"/>
        </p:scale>
        <p:origin x="244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441930"/>
            <a:ext cx="3060383" cy="940118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418303"/>
            <a:ext cx="2700338" cy="651956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10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511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43768"/>
            <a:ext cx="776347" cy="22884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43768"/>
            <a:ext cx="2284035" cy="22884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07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57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673210"/>
            <a:ext cx="3105388" cy="1123265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1807102"/>
            <a:ext cx="3105388" cy="590699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73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718840"/>
            <a:ext cx="1530191" cy="17133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718840"/>
            <a:ext cx="1530191" cy="17133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5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43768"/>
            <a:ext cx="3105388" cy="52194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661958"/>
            <a:ext cx="1523159" cy="324415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986373"/>
            <a:ext cx="1523159" cy="14508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661958"/>
            <a:ext cx="1530660" cy="324415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986373"/>
            <a:ext cx="1530660" cy="14508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804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98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1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80022"/>
            <a:ext cx="1161239" cy="630079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388799"/>
            <a:ext cx="1822728" cy="191899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810101"/>
            <a:ext cx="1161239" cy="1500813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0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80022"/>
            <a:ext cx="1161239" cy="630079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388799"/>
            <a:ext cx="1822728" cy="191899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810101"/>
            <a:ext cx="1161239" cy="1500813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31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43768"/>
            <a:ext cx="3105388" cy="521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718840"/>
            <a:ext cx="3105388" cy="1713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2502814"/>
            <a:ext cx="810101" cy="14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5BE7-6E7A-492F-9688-B7D4AFC5E523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2502814"/>
            <a:ext cx="1215152" cy="14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2502814"/>
            <a:ext cx="810101" cy="14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9632-82F6-48CB-9745-62BEC0CFBB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7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3">
            <a:extLst>
              <a:ext uri="{FF2B5EF4-FFF2-40B4-BE49-F238E27FC236}">
                <a16:creationId xmlns:a16="http://schemas.microsoft.com/office/drawing/2014/main" id="{B9647C34-ECB3-4D2E-8937-B06112D82D92}"/>
              </a:ext>
            </a:extLst>
          </p:cNvPr>
          <p:cNvSpPr/>
          <p:nvPr/>
        </p:nvSpPr>
        <p:spPr>
          <a:xfrm>
            <a:off x="0" y="1"/>
            <a:ext cx="3600450" cy="964984"/>
          </a:xfrm>
          <a:prstGeom prst="rect">
            <a:avLst/>
          </a:prstGeom>
          <a:solidFill>
            <a:srgbClr val="B8E8FB"/>
          </a:solidFill>
          <a:ln cap="flat">
            <a:noFill/>
            <a:prstDash val="solid"/>
          </a:ln>
        </p:spPr>
        <p:txBody>
          <a:bodyPr vert="horz" wrap="square" lIns="46347" tIns="23173" rIns="46347" bIns="23173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12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kstSylinder 4">
            <a:extLst>
              <a:ext uri="{FF2B5EF4-FFF2-40B4-BE49-F238E27FC236}">
                <a16:creationId xmlns:a16="http://schemas.microsoft.com/office/drawing/2014/main" id="{AA5C437E-30EF-434A-8420-1E4DA18D1892}"/>
              </a:ext>
            </a:extLst>
          </p:cNvPr>
          <p:cNvSpPr txBox="1"/>
          <p:nvPr/>
        </p:nvSpPr>
        <p:spPr>
          <a:xfrm>
            <a:off x="0" y="148349"/>
            <a:ext cx="3600450" cy="4161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i="1" dirty="0">
                <a:latin typeface="Myriad Pro Light" panose="020B0603030403020204" pitchFamily="34" charset="0"/>
              </a:rPr>
              <a:t>NANSEN FLASKE</a:t>
            </a:r>
            <a:endParaRPr lang="nb-NO" sz="2400" i="1" dirty="0">
              <a:latin typeface="Myriad Pro Light" panose="020B0603030403020204" pitchFamily="34" charset="0"/>
            </a:endParaRPr>
          </a:p>
        </p:txBody>
      </p:sp>
      <p:sp>
        <p:nvSpPr>
          <p:cNvPr id="4" name="Rektangel 6">
            <a:extLst>
              <a:ext uri="{FF2B5EF4-FFF2-40B4-BE49-F238E27FC236}">
                <a16:creationId xmlns:a16="http://schemas.microsoft.com/office/drawing/2014/main" id="{E93175D7-A891-4195-97A8-49E5F1931046}"/>
              </a:ext>
            </a:extLst>
          </p:cNvPr>
          <p:cNvSpPr/>
          <p:nvPr/>
        </p:nvSpPr>
        <p:spPr>
          <a:xfrm>
            <a:off x="1" y="478466"/>
            <a:ext cx="3600450" cy="2930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i="1" dirty="0">
                <a:solidFill>
                  <a:srgbClr val="7030A0"/>
                </a:solidFill>
                <a:latin typeface="Myriad Pro Light" pitchFamily="34"/>
              </a:rPr>
              <a:t>NANSEN BOTTLE</a:t>
            </a:r>
            <a:endParaRPr lang="nb-NO" sz="1600" i="1" dirty="0">
              <a:solidFill>
                <a:srgbClr val="7030A0"/>
              </a:solidFill>
              <a:latin typeface="Myriad Pro Light" pitchFamily="34"/>
            </a:endParaRPr>
          </a:p>
        </p:txBody>
      </p:sp>
      <p:sp>
        <p:nvSpPr>
          <p:cNvPr id="10" name="TekstSylinder 15">
            <a:extLst>
              <a:ext uri="{FF2B5EF4-FFF2-40B4-BE49-F238E27FC236}">
                <a16:creationId xmlns:a16="http://schemas.microsoft.com/office/drawing/2014/main" id="{2F7831FD-49AA-46AB-B0DA-CE04EA7E2F93}"/>
              </a:ext>
            </a:extLst>
          </p:cNvPr>
          <p:cNvSpPr txBox="1"/>
          <p:nvPr/>
        </p:nvSpPr>
        <p:spPr>
          <a:xfrm>
            <a:off x="1126289" y="1021160"/>
            <a:ext cx="1562351" cy="3119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11" dirty="0">
              <a:solidFill>
                <a:srgbClr val="000000"/>
              </a:solidFill>
              <a:latin typeface="Calibri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12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85C0E73-B2B6-4467-9730-FA86F68AC304}"/>
              </a:ext>
            </a:extLst>
          </p:cNvPr>
          <p:cNvSpPr txBox="1"/>
          <p:nvPr/>
        </p:nvSpPr>
        <p:spPr>
          <a:xfrm>
            <a:off x="0" y="1164696"/>
            <a:ext cx="3600449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/>
              <a:t>Nansenflaske</a:t>
            </a:r>
            <a:r>
              <a:rPr lang="nb-NO" sz="1400" dirty="0"/>
              <a:t>, gammel modell. </a:t>
            </a:r>
          </a:p>
          <a:p>
            <a:pPr algn="ctr"/>
            <a:r>
              <a:rPr lang="nb-NO" sz="1400" dirty="0"/>
              <a:t>Utlånt av Norsk Polarinstitutt</a:t>
            </a:r>
          </a:p>
          <a:p>
            <a:endParaRPr lang="nb-NO" sz="710" dirty="0"/>
          </a:p>
          <a:p>
            <a:endParaRPr lang="nb-NO" sz="631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6C749FB-2EFF-449E-A722-4A1053F75663}"/>
              </a:ext>
            </a:extLst>
          </p:cNvPr>
          <p:cNvSpPr txBox="1"/>
          <p:nvPr/>
        </p:nvSpPr>
        <p:spPr>
          <a:xfrm>
            <a:off x="0" y="1815097"/>
            <a:ext cx="360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</a:rPr>
              <a:t>Nansen bottle, old model. 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Borrowed from Norwegian Polar Institute </a:t>
            </a:r>
            <a:endParaRPr lang="nb-NO" sz="1400" dirty="0">
              <a:solidFill>
                <a:srgbClr val="7030A0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6DCC518-E065-47ED-A370-AFE0507FA91B}"/>
              </a:ext>
            </a:extLst>
          </p:cNvPr>
          <p:cNvSpPr/>
          <p:nvPr/>
        </p:nvSpPr>
        <p:spPr>
          <a:xfrm>
            <a:off x="0" y="0"/>
            <a:ext cx="3600449" cy="2700338"/>
          </a:xfrm>
          <a:prstGeom prst="rect">
            <a:avLst/>
          </a:prstGeom>
          <a:noFill/>
          <a:ln>
            <a:solidFill>
              <a:srgbClr val="B8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31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6809DF1-D400-41F8-A261-15CC3CF08B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" t="50534" r="-1"/>
          <a:stretch/>
        </p:blipFill>
        <p:spPr>
          <a:xfrm>
            <a:off x="-1" y="0"/>
            <a:ext cx="3600449" cy="2700338"/>
          </a:xfrm>
          <a:prstGeom prst="rect">
            <a:avLst/>
          </a:prstGeom>
        </p:spPr>
      </p:pic>
      <p:sp>
        <p:nvSpPr>
          <p:cNvPr id="3" name="TekstSylinder 4">
            <a:extLst>
              <a:ext uri="{FF2B5EF4-FFF2-40B4-BE49-F238E27FC236}">
                <a16:creationId xmlns:a16="http://schemas.microsoft.com/office/drawing/2014/main" id="{AA5C437E-30EF-434A-8420-1E4DA18D1892}"/>
              </a:ext>
            </a:extLst>
          </p:cNvPr>
          <p:cNvSpPr txBox="1"/>
          <p:nvPr/>
        </p:nvSpPr>
        <p:spPr>
          <a:xfrm>
            <a:off x="0" y="424796"/>
            <a:ext cx="3600450" cy="3237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1" dirty="0">
                <a:solidFill>
                  <a:schemeClr val="bg1"/>
                </a:solidFill>
                <a:latin typeface="Myriad Pro Light" panose="020B0603030403020204" pitchFamily="34" charset="0"/>
              </a:rPr>
              <a:t>NANSEN FLASKE</a:t>
            </a:r>
            <a:endParaRPr lang="nb-NO" i="1" dirty="0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4" name="Rektangel 6">
            <a:extLst>
              <a:ext uri="{FF2B5EF4-FFF2-40B4-BE49-F238E27FC236}">
                <a16:creationId xmlns:a16="http://schemas.microsoft.com/office/drawing/2014/main" id="{E93175D7-A891-4195-97A8-49E5F1931046}"/>
              </a:ext>
            </a:extLst>
          </p:cNvPr>
          <p:cNvSpPr/>
          <p:nvPr/>
        </p:nvSpPr>
        <p:spPr>
          <a:xfrm>
            <a:off x="1" y="1547039"/>
            <a:ext cx="3600450" cy="2930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i="1" dirty="0">
                <a:solidFill>
                  <a:srgbClr val="B8E8FB"/>
                </a:solidFill>
                <a:latin typeface="Myriad Pro Light" pitchFamily="34"/>
              </a:rPr>
              <a:t>NANSEN BOTTLE</a:t>
            </a:r>
            <a:endParaRPr lang="nb-NO" sz="1600" i="1" dirty="0">
              <a:solidFill>
                <a:srgbClr val="B8E8FB"/>
              </a:solidFill>
              <a:latin typeface="Myriad Pro Light" pitchFamily="34"/>
            </a:endParaRPr>
          </a:p>
        </p:txBody>
      </p:sp>
      <p:sp>
        <p:nvSpPr>
          <p:cNvPr id="10" name="TekstSylinder 15">
            <a:extLst>
              <a:ext uri="{FF2B5EF4-FFF2-40B4-BE49-F238E27FC236}">
                <a16:creationId xmlns:a16="http://schemas.microsoft.com/office/drawing/2014/main" id="{2F7831FD-49AA-46AB-B0DA-CE04EA7E2F93}"/>
              </a:ext>
            </a:extLst>
          </p:cNvPr>
          <p:cNvSpPr txBox="1"/>
          <p:nvPr/>
        </p:nvSpPr>
        <p:spPr>
          <a:xfrm>
            <a:off x="1126289" y="1021160"/>
            <a:ext cx="1562351" cy="3119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11" dirty="0">
              <a:solidFill>
                <a:srgbClr val="000000"/>
              </a:solidFill>
              <a:latin typeface="Calibri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12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85C0E73-B2B6-4467-9730-FA86F68AC304}"/>
              </a:ext>
            </a:extLst>
          </p:cNvPr>
          <p:cNvSpPr txBox="1"/>
          <p:nvPr/>
        </p:nvSpPr>
        <p:spPr>
          <a:xfrm>
            <a:off x="0" y="734085"/>
            <a:ext cx="3600449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Nansenflaske</a:t>
            </a:r>
            <a:r>
              <a:rPr lang="nb-NO" sz="1400" dirty="0">
                <a:solidFill>
                  <a:schemeClr val="bg1"/>
                </a:solidFill>
              </a:rPr>
              <a:t>, gammel modell. </a:t>
            </a:r>
          </a:p>
          <a:p>
            <a:pPr algn="ctr"/>
            <a:r>
              <a:rPr lang="nb-NO" sz="1400" dirty="0">
                <a:solidFill>
                  <a:schemeClr val="bg1"/>
                </a:solidFill>
              </a:rPr>
              <a:t>Utlånt av Norsk Polarinstitutt</a:t>
            </a:r>
          </a:p>
          <a:p>
            <a:endParaRPr lang="nb-NO" sz="710" dirty="0"/>
          </a:p>
          <a:p>
            <a:endParaRPr lang="nb-NO" sz="631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6C749FB-2EFF-449E-A722-4A1053F75663}"/>
              </a:ext>
            </a:extLst>
          </p:cNvPr>
          <p:cNvSpPr txBox="1"/>
          <p:nvPr/>
        </p:nvSpPr>
        <p:spPr>
          <a:xfrm>
            <a:off x="0" y="1815097"/>
            <a:ext cx="360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B8E8FB"/>
                </a:solidFill>
              </a:rPr>
              <a:t>Nansen bottle, old model. </a:t>
            </a:r>
          </a:p>
          <a:p>
            <a:pPr algn="ctr"/>
            <a:r>
              <a:rPr lang="en-US" sz="1400" dirty="0">
                <a:solidFill>
                  <a:srgbClr val="B8E8FB"/>
                </a:solidFill>
              </a:rPr>
              <a:t>Borrowed from Norwegian Polar Institute </a:t>
            </a:r>
            <a:endParaRPr lang="nb-NO" sz="1400" dirty="0">
              <a:solidFill>
                <a:srgbClr val="B8E8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0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E6809DF1-D400-41F8-A261-15CC3CF08B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66" b="14583"/>
          <a:stretch/>
        </p:blipFill>
        <p:spPr>
          <a:xfrm>
            <a:off x="0" y="0"/>
            <a:ext cx="3600449" cy="2700338"/>
          </a:xfrm>
          <a:prstGeom prst="rect">
            <a:avLst/>
          </a:prstGeom>
        </p:spPr>
      </p:pic>
      <p:sp>
        <p:nvSpPr>
          <p:cNvPr id="3" name="TekstSylinder 4">
            <a:extLst>
              <a:ext uri="{FF2B5EF4-FFF2-40B4-BE49-F238E27FC236}">
                <a16:creationId xmlns:a16="http://schemas.microsoft.com/office/drawing/2014/main" id="{AA5C437E-30EF-434A-8420-1E4DA18D1892}"/>
              </a:ext>
            </a:extLst>
          </p:cNvPr>
          <p:cNvSpPr txBox="1"/>
          <p:nvPr/>
        </p:nvSpPr>
        <p:spPr>
          <a:xfrm>
            <a:off x="0" y="424796"/>
            <a:ext cx="3600450" cy="3237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1" dirty="0">
                <a:solidFill>
                  <a:schemeClr val="bg1"/>
                </a:solidFill>
                <a:latin typeface="Myriad Pro Light" panose="020B0603030403020204" pitchFamily="34" charset="0"/>
              </a:rPr>
              <a:t>NANSEN FLASKE</a:t>
            </a:r>
            <a:endParaRPr lang="nb-NO" i="1" dirty="0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4" name="Rektangel 6">
            <a:extLst>
              <a:ext uri="{FF2B5EF4-FFF2-40B4-BE49-F238E27FC236}">
                <a16:creationId xmlns:a16="http://schemas.microsoft.com/office/drawing/2014/main" id="{E93175D7-A891-4195-97A8-49E5F1931046}"/>
              </a:ext>
            </a:extLst>
          </p:cNvPr>
          <p:cNvSpPr/>
          <p:nvPr/>
        </p:nvSpPr>
        <p:spPr>
          <a:xfrm>
            <a:off x="1" y="1547039"/>
            <a:ext cx="3600450" cy="2930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46347" tIns="23173" rIns="46347" bIns="231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i="1" dirty="0">
                <a:solidFill>
                  <a:srgbClr val="B8E8FB"/>
                </a:solidFill>
                <a:latin typeface="Myriad Pro Light" pitchFamily="34"/>
              </a:rPr>
              <a:t>NANSEN BOTTLE</a:t>
            </a:r>
            <a:endParaRPr lang="nb-NO" sz="1600" i="1" dirty="0">
              <a:solidFill>
                <a:srgbClr val="B8E8FB"/>
              </a:solidFill>
              <a:latin typeface="Myriad Pro Light" pitchFamily="34"/>
            </a:endParaRPr>
          </a:p>
        </p:txBody>
      </p:sp>
      <p:sp>
        <p:nvSpPr>
          <p:cNvPr id="10" name="TekstSylinder 15">
            <a:extLst>
              <a:ext uri="{FF2B5EF4-FFF2-40B4-BE49-F238E27FC236}">
                <a16:creationId xmlns:a16="http://schemas.microsoft.com/office/drawing/2014/main" id="{2F7831FD-49AA-46AB-B0DA-CE04EA7E2F93}"/>
              </a:ext>
            </a:extLst>
          </p:cNvPr>
          <p:cNvSpPr txBox="1"/>
          <p:nvPr/>
        </p:nvSpPr>
        <p:spPr>
          <a:xfrm>
            <a:off x="1126289" y="1021160"/>
            <a:ext cx="1562351" cy="3119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6347" tIns="23173" rIns="46347" bIns="23173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11" dirty="0">
              <a:solidFill>
                <a:srgbClr val="000000"/>
              </a:solidFill>
              <a:latin typeface="Calibri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12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85C0E73-B2B6-4467-9730-FA86F68AC304}"/>
              </a:ext>
            </a:extLst>
          </p:cNvPr>
          <p:cNvSpPr txBox="1"/>
          <p:nvPr/>
        </p:nvSpPr>
        <p:spPr>
          <a:xfrm>
            <a:off x="0" y="734085"/>
            <a:ext cx="3600449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Nansenflaske</a:t>
            </a:r>
            <a:r>
              <a:rPr lang="nb-NO" sz="1400" dirty="0">
                <a:solidFill>
                  <a:schemeClr val="bg1"/>
                </a:solidFill>
              </a:rPr>
              <a:t>, gammel modell. </a:t>
            </a:r>
          </a:p>
          <a:p>
            <a:pPr algn="ctr"/>
            <a:r>
              <a:rPr lang="nb-NO" sz="1400" dirty="0">
                <a:solidFill>
                  <a:schemeClr val="bg1"/>
                </a:solidFill>
              </a:rPr>
              <a:t>Utlånt av Norsk Polarinstitutt</a:t>
            </a:r>
          </a:p>
          <a:p>
            <a:endParaRPr lang="nb-NO" sz="710" dirty="0"/>
          </a:p>
          <a:p>
            <a:endParaRPr lang="nb-NO" sz="631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6C749FB-2EFF-449E-A722-4A1053F75663}"/>
              </a:ext>
            </a:extLst>
          </p:cNvPr>
          <p:cNvSpPr txBox="1"/>
          <p:nvPr/>
        </p:nvSpPr>
        <p:spPr>
          <a:xfrm>
            <a:off x="0" y="1815097"/>
            <a:ext cx="360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B8E8FB"/>
                </a:solidFill>
              </a:rPr>
              <a:t>Nansen bottle, old model. </a:t>
            </a:r>
          </a:p>
          <a:p>
            <a:pPr algn="ctr"/>
            <a:r>
              <a:rPr lang="en-US" sz="1400" dirty="0">
                <a:solidFill>
                  <a:srgbClr val="B8E8FB"/>
                </a:solidFill>
              </a:rPr>
              <a:t>Borrowed from Norwegian Polar Institute </a:t>
            </a:r>
            <a:endParaRPr lang="nb-NO" sz="1400" dirty="0">
              <a:solidFill>
                <a:srgbClr val="B8E8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6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72</Words>
  <Application>Microsoft Office PowerPoint</Application>
  <PresentationFormat>Egendefinert</PresentationFormat>
  <Paragraphs>18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 Kristin Balto</dc:creator>
  <cp:lastModifiedBy>Ann Kristin Balto</cp:lastModifiedBy>
  <cp:revision>17</cp:revision>
  <cp:lastPrinted>2021-09-30T13:40:33Z</cp:lastPrinted>
  <dcterms:created xsi:type="dcterms:W3CDTF">2021-09-30T09:31:33Z</dcterms:created>
  <dcterms:modified xsi:type="dcterms:W3CDTF">2021-09-30T13:42:48Z</dcterms:modified>
</cp:coreProperties>
</file>